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A"/>
          </a:solidFill>
        </a:fill>
      </a:tcStyle>
    </a:wholeTbl>
    <a:band2H>
      <a:tcTxStyle b="def" i="def"/>
      <a:tcStyle>
        <a:tcBdr/>
        <a:fill>
          <a:solidFill>
            <a:srgbClr val="F2E7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B"/>
          </a:solidFill>
        </a:fill>
      </a:tcStyle>
    </a:wholeTbl>
    <a:band2H>
      <a:tcTxStyle b="def" i="def"/>
      <a:tcStyle>
        <a:tcBdr/>
        <a:fill>
          <a:solidFill>
            <a:srgbClr val="FAF3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1DE"/>
          </a:solidFill>
        </a:fill>
      </a:tcStyle>
    </a:wholeTbl>
    <a:band2H>
      <a:tcTxStyle b="def" i="def"/>
      <a:tcStyle>
        <a:tcBdr/>
        <a:fill>
          <a:solidFill>
            <a:srgbClr val="EFE9E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86" name="Shape 286"/>
          <p:cNvSpPr/>
          <p:nvPr>
            <p:ph type="sldImg"/>
          </p:nvPr>
        </p:nvSpPr>
        <p:spPr>
          <a:xfrm>
            <a:off x="1143000" y="685800"/>
            <a:ext cx="4572000" cy="3429000"/>
          </a:xfrm>
          <a:prstGeom prst="rect">
            <a:avLst/>
          </a:prstGeom>
        </p:spPr>
        <p:txBody>
          <a:bodyPr/>
          <a:lstStyle/>
          <a:p>
            <a:pPr/>
          </a:p>
        </p:txBody>
      </p:sp>
      <p:sp>
        <p:nvSpPr>
          <p:cNvPr id="287" name="Shape 2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lvl1pPr>
              <a:defRPr b="1" sz="2400"/>
            </a:lvl1pPr>
          </a:lstStyle>
          <a:p>
            <a:pPr/>
            <a:r>
              <a:t>GREEK – DAIMONAIZOMAI – OPPRESSED BY DEMONS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defRPr b="1" sz="2500">
                <a:latin typeface="Helvetica Neue"/>
                <a:ea typeface="Helvetica Neue"/>
                <a:cs typeface="Helvetica Neue"/>
                <a:sym typeface="Helvetica Neue"/>
              </a:defRPr>
            </a:pPr>
            <a:r>
              <a:t>“Do two walk together unless they have agreed to do so?”</a:t>
            </a:r>
          </a:p>
          <a:p>
            <a:pPr>
              <a:defRPr b="1" sz="2500">
                <a:latin typeface="Helvetica Neue"/>
                <a:ea typeface="Helvetica Neue"/>
                <a:cs typeface="Helvetica Neue"/>
                <a:sym typeface="Helvetica Neue"/>
              </a:defRPr>
            </a:pPr>
            <a:r>
              <a:t>Amos 3:3 NIV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defRPr b="1" sz="2500">
                <a:latin typeface="Helvetica Neue"/>
                <a:ea typeface="Helvetica Neue"/>
                <a:cs typeface="Helvetica Neue"/>
                <a:sym typeface="Helvetica Neue"/>
              </a:defRPr>
            </a:pPr>
            <a:r>
              <a:t>LEVELS OF SPIRITUAL WARFARE</a:t>
            </a:r>
          </a:p>
          <a:p>
            <a:pPr>
              <a:defRPr b="1" sz="2500">
                <a:latin typeface="Helvetica Neue"/>
                <a:ea typeface="Helvetica Neue"/>
                <a:cs typeface="Helvetica Neue"/>
                <a:sym typeface="Helvetica Neue"/>
              </a:defRPr>
            </a:pPr>
          </a:p>
          <a:p>
            <a:pPr marL="334210" indent="-334210">
              <a:buSzPct val="100000"/>
              <a:buAutoNum type="arabicPeriod" startAt="1"/>
              <a:defRPr b="1" sz="2500">
                <a:latin typeface="Helvetica Neue"/>
                <a:ea typeface="Helvetica Neue"/>
                <a:cs typeface="Helvetica Neue"/>
                <a:sym typeface="Helvetica Neue"/>
              </a:defRPr>
            </a:pPr>
            <a:r>
              <a:t>Ground Level Warfare - Low level demonic spirits</a:t>
            </a:r>
          </a:p>
          <a:p>
            <a:pPr marL="334210" indent="-334210">
              <a:buSzPct val="100000"/>
              <a:buAutoNum type="arabicPeriod" startAt="1"/>
              <a:defRPr b="1" sz="2500">
                <a:latin typeface="Helvetica Neue"/>
                <a:ea typeface="Helvetica Neue"/>
                <a:cs typeface="Helvetica Neue"/>
                <a:sym typeface="Helvetica Neue"/>
              </a:defRPr>
            </a:pPr>
            <a:r>
              <a:t>Occult Level Warfare - Agents of Satan</a:t>
            </a:r>
          </a:p>
          <a:p>
            <a:pPr marL="334210" indent="-334210">
              <a:buSzPct val="100000"/>
              <a:buAutoNum type="arabicPeriod" startAt="1"/>
              <a:defRPr b="1" sz="2500">
                <a:latin typeface="Helvetica Neue"/>
                <a:ea typeface="Helvetica Neue"/>
                <a:cs typeface="Helvetica Neue"/>
                <a:sym typeface="Helvetica Neue"/>
              </a:defRPr>
            </a:pPr>
            <a:r>
              <a:t>Strategic Level Warfare - Principalities, they control cities</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WRESTLE:            Hand to hand combat</a:t>
            </a:r>
          </a:p>
          <a:p>
            <a:pPr>
              <a:defRPr b="1" sz="2500">
                <a:latin typeface="Helvetica Neue"/>
                <a:ea typeface="Helvetica Neue"/>
                <a:cs typeface="Helvetica Neue"/>
                <a:sym typeface="Helvetica Neue"/>
              </a:defRPr>
            </a:pPr>
            <a:r>
              <a:t>AGAINST:           Confrontation</a:t>
            </a:r>
          </a:p>
          <a:p>
            <a:pPr>
              <a:defRPr b="1" sz="2500">
                <a:latin typeface="Helvetica Neue"/>
                <a:ea typeface="Helvetica Neue"/>
                <a:cs typeface="Helvetica Neue"/>
                <a:sym typeface="Helvetica Neue"/>
              </a:defRPr>
            </a:pPr>
            <a:r>
              <a:t>PRINCIPALITIES: High ranking (General)</a:t>
            </a:r>
          </a:p>
          <a:p>
            <a:pPr>
              <a:defRPr b="1" sz="2500">
                <a:latin typeface="Helvetica Neue"/>
                <a:ea typeface="Helvetica Neue"/>
                <a:cs typeface="Helvetica Neue"/>
                <a:sym typeface="Helvetica Neue"/>
              </a:defRPr>
            </a:pPr>
            <a:r>
              <a:t>POWERS:            Delegated authority</a:t>
            </a:r>
          </a:p>
          <a:p>
            <a:pPr>
              <a:defRPr b="1" sz="2500">
                <a:latin typeface="Helvetica Neue"/>
                <a:ea typeface="Helvetica Neue"/>
                <a:cs typeface="Helvetica Neue"/>
                <a:sym typeface="Helvetica Neue"/>
              </a:defRPr>
            </a:pPr>
            <a:r>
              <a:t>RULERS:              {kosmokrateros}</a:t>
            </a:r>
          </a:p>
          <a:p>
            <a:pPr>
              <a:defRPr b="1" sz="2500">
                <a:latin typeface="Helvetica Neue"/>
                <a:ea typeface="Helvetica Neue"/>
                <a:cs typeface="Helvetica Neue"/>
                <a:sym typeface="Helvetica Neue"/>
              </a:defRPr>
            </a:pPr>
            <a:r>
              <a:t>                           Raw power put into order</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POWERS - CAPTAINS</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KOSMOKRATEROS- DISCIPLINE, ORGANIZATION, COMMITMENT.</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*NOTE: SOMETIMES THIS IS MISSING IN THE CHURCH.</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DEMONS SUBMIT TO EACH OTHER OUT OF FEAR...THEY FEAR PUNISHMENT FROM SATAN.</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CHRISTIANS SUBMIT TO EACH OTHER OUT OF LOVE AND OBEDIENCE TO GOD.</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SAD TO SAY MANY CHRISTIANS DO NOT SUBMIT TO THEIR LEADERS...</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AUTHORITY AND POWER INCREASES AS WE LEARN TO SUBMIT TO OUR GOD-GIVEN LEADERS.</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WE CANNOT SAY THAT WE ONLY SUBMIT TO GOD AND NOT TO OUR LEADERS...THAT IS UNBIBLICAL!</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IT GOES AGAINST GOD'S WORD</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READ:</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OBEY THOSE WHO RULE OVER YOU, AND BE SUBMISSIVE, FOR THEY WATCH OUT FOR YOUR SOULS, AS THOSE WHO MUST GIVE ACCOUNT. </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LET THEM DO SO WITH JOY AND NOT WITH GRIEF, FOR THAT WOULD BE UNPROFITABLE FOR YOU.</a:t>
            </a:r>
          </a:p>
          <a:p>
            <a:pPr>
              <a:defRPr b="1" sz="2500">
                <a:latin typeface="Helvetica Neue"/>
                <a:ea typeface="Helvetica Neue"/>
                <a:cs typeface="Helvetica Neue"/>
                <a:sym typeface="Helvetica Neue"/>
              </a:defRPr>
            </a:pPr>
            <a:r>
              <a:t>HEBREWS 13:17 NKJV</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“But He gives more grace. Therefore He says: “God resists the proud, But gives grace to the humble.” Therefore submit to God. Resist the devil and he will flee from you.”</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JAMES 4:6-7 NKJV</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PEOPLE WHO DO NOT SUBMIT TO THEIR GOD GIVEN LEADERS DO NOT SUBMIT TO GOD.  </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THEY ARE NOT UNDER THE COVERING OR PROTECTION OF GOD.  THEY ARE VULNERABLE TO SATANIC ATTACKS ESPECIALLY FROM DECEIVING SPIRITS.</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EX.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defRPr b="1"/>
            </a:pPr>
            <a:r>
              <a:t>N THE END, WE THINK WE ARE SUBMITTING TO GOD BUT IN TRUTH WE ARE OPPOSING HIM...</a:t>
            </a:r>
          </a:p>
          <a:p>
            <a:pPr>
              <a:defRPr b="1"/>
            </a:pPr>
          </a:p>
          <a:p>
            <a:pPr>
              <a:defRPr b="1"/>
            </a:pPr>
          </a:p>
          <a:p>
            <a:pPr>
              <a:defRPr b="1"/>
            </a:pPr>
            <a:r>
              <a:t>“But He gives more grace. Therefore He says: “God resists the proud, But gives grace to the humble.” Therefore submit to God. Resist the devil and he will flee from you.”</a:t>
            </a:r>
          </a:p>
          <a:p>
            <a:pPr>
              <a:defRPr b="1"/>
            </a:pPr>
          </a:p>
          <a:p>
            <a:pPr>
              <a:defRPr b="1"/>
            </a:pPr>
            <a:r>
              <a:t>JAMES 4:6-7 NKJV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defRPr b="1"/>
            </a:pPr>
            <a:r>
              <a:t>PEOPLE WHO DO NOT SUBMIT TO THEIR GOD GIVEN LEADERS DO NOT SUBMIT TO GOD.  </a:t>
            </a:r>
          </a:p>
          <a:p>
            <a:pPr>
              <a:defRPr b="1"/>
            </a:pPr>
          </a:p>
          <a:p>
            <a:pPr>
              <a:defRPr b="1"/>
            </a:pPr>
            <a:r>
              <a:t>THEY ARE NOT UNDER THE COVERING OR PROTECTION OF GOD.  THEY ARE VULNERABLE TO SATANIC ATTACKS ESPECIALLY FROM DECEIVING SPIRITS.</a:t>
            </a:r>
          </a:p>
          <a:p>
            <a:pPr>
              <a:defRPr b="1"/>
            </a:pPr>
          </a:p>
          <a:p>
            <a:pPr>
              <a:defRPr b="1"/>
            </a:pPr>
            <a:r>
              <a:t>EX.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lvl1pPr>
              <a:defRPr b="1"/>
            </a:lvl1pPr>
          </a:lstStyle>
          <a:p>
            <a:pPr/>
            <a:r>
              <a:t>Many christians are not aware that they are under a curse.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defRPr b="1" sz="2500">
                <a:latin typeface="Helvetica Neue"/>
                <a:ea typeface="Helvetica Neue"/>
                <a:cs typeface="Helvetica Neue"/>
                <a:sym typeface="Helvetica Neue"/>
              </a:defRPr>
            </a:pPr>
            <a:r>
              <a:t>“And from the days of John the Baptist until the present time, the kingdom of heaven has endured violent assault, and violent men seize it by force [as a precious prize–a share in the heavenly kingdom is sought with most ardent zeal and intense exertion].”</a:t>
            </a:r>
          </a:p>
          <a:p>
            <a:pPr>
              <a:defRPr b="1" sz="2500">
                <a:latin typeface="Helvetica Neue"/>
                <a:ea typeface="Helvetica Neue"/>
                <a:cs typeface="Helvetica Neue"/>
                <a:sym typeface="Helvetica Neue"/>
              </a:defRPr>
            </a:pPr>
            <a:r>
              <a:t>Matthew 11:12 AMPC</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“From the moment John stepped onto the scene until now, the realm of heaven’s kingdom is bursting forth, and passionate people have taken hold of its power.”</a:t>
            </a:r>
          </a:p>
          <a:p>
            <a:pPr>
              <a:defRPr b="1" sz="2500">
                <a:latin typeface="Helvetica Neue"/>
                <a:ea typeface="Helvetica Neue"/>
                <a:cs typeface="Helvetica Neue"/>
                <a:sym typeface="Helvetica Neue"/>
              </a:defRPr>
            </a:pPr>
            <a:r>
              <a:t>Matthew 11:12 TPT</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defRPr b="1" sz="2500">
                <a:latin typeface="Helvetica Neue"/>
                <a:ea typeface="Helvetica Neue"/>
                <a:cs typeface="Helvetica Neue"/>
                <a:sym typeface="Helvetica Neue"/>
              </a:defRPr>
            </a:pPr>
            <a:r>
              <a:t>“And from the days of John the Baptist until the present time, the kingdom of heaven has endured violent assault, and violent men seize it by force [as a precious prize–a share in the heavenly kingdom is sought with most ardent zeal and intense exertion].”</a:t>
            </a:r>
          </a:p>
          <a:p>
            <a:pPr>
              <a:defRPr b="1" sz="2500">
                <a:latin typeface="Helvetica Neue"/>
                <a:ea typeface="Helvetica Neue"/>
                <a:cs typeface="Helvetica Neue"/>
                <a:sym typeface="Helvetica Neue"/>
              </a:defRPr>
            </a:pPr>
            <a:r>
              <a:t>Matthew 11:12 AMPC</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“From the moment John stepped onto the scene until now, the realm of heaven’s kingdom is bursting forth, and passionate people have taken hold of its power.”</a:t>
            </a:r>
          </a:p>
          <a:p>
            <a:pPr>
              <a:defRPr b="1" sz="2500">
                <a:latin typeface="Helvetica Neue"/>
                <a:ea typeface="Helvetica Neue"/>
                <a:cs typeface="Helvetica Neue"/>
                <a:sym typeface="Helvetica Neue"/>
              </a:defRPr>
            </a:pPr>
            <a:r>
              <a:t>Matthew 11:12 TPT</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defRPr b="1" sz="2500">
                <a:latin typeface="Helvetica Neue"/>
                <a:ea typeface="Helvetica Neue"/>
                <a:cs typeface="Helvetica Neue"/>
                <a:sym typeface="Helvetica Neue"/>
              </a:defRPr>
            </a:pPr>
            <a:r>
              <a:t>“And from the days of John the Baptist until the present time, the kingdom of heaven has endured violent assault, and violent men seize it by force [as a precious prize–a share in the heavenly kingdom is sought with most ardent zeal and intense exertion].”</a:t>
            </a:r>
          </a:p>
          <a:p>
            <a:pPr>
              <a:defRPr b="1" sz="2500">
                <a:latin typeface="Helvetica Neue"/>
                <a:ea typeface="Helvetica Neue"/>
                <a:cs typeface="Helvetica Neue"/>
                <a:sym typeface="Helvetica Neue"/>
              </a:defRPr>
            </a:pPr>
            <a:r>
              <a:t>Matthew 11:12 AMPC</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r>
              <a:t>“From the moment John stepped onto the scene until now, the realm of heaven’s kingdom is bursting forth, and passionate people have taken hold of its power.”</a:t>
            </a:r>
          </a:p>
          <a:p>
            <a:pPr>
              <a:defRPr b="1" sz="2500">
                <a:latin typeface="Helvetica Neue"/>
                <a:ea typeface="Helvetica Neue"/>
                <a:cs typeface="Helvetica Neue"/>
                <a:sym typeface="Helvetica Neue"/>
              </a:defRPr>
            </a:pPr>
            <a:r>
              <a:t>Matthew 11:12 TPT</a:t>
            </a: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a:p>
            <a:pPr>
              <a:defRPr b="1" sz="2500">
                <a:latin typeface="Helvetica Neue"/>
                <a:ea typeface="Helvetica Neue"/>
                <a:cs typeface="Helvetica Neue"/>
                <a:sym typeface="Helvetica Neue"/>
              </a:defRPr>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defRPr b="1"/>
            </a:pPr>
            <a:r>
              <a:t>(MSG)  - V.25 ON RETURN, IT FINDS THE PERSON SWEPT AND DUSTED, BUT VACANT.</a:t>
            </a:r>
          </a:p>
          <a:p>
            <a:pPr>
              <a:defRPr b="1"/>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7"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8"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9"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0"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21"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2"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3" name="Title Text"/>
          <p:cNvSpPr txBox="1"/>
          <p:nvPr>
            <p:ph type="title"/>
          </p:nvPr>
        </p:nvSpPr>
        <p:spPr>
          <a:xfrm>
            <a:off x="1154955" y="1447800"/>
            <a:ext cx="8825659" cy="3329581"/>
          </a:xfrm>
          <a:prstGeom prst="rect">
            <a:avLst/>
          </a:prstGeom>
        </p:spPr>
        <p:txBody>
          <a:bodyPr anchor="b">
            <a:normAutofit fontScale="100000" lnSpcReduction="0"/>
          </a:bodyPr>
          <a:lstStyle>
            <a:lvl1pPr>
              <a:defRPr sz="7200"/>
            </a:lvl1pPr>
          </a:lstStyle>
          <a:p>
            <a:pPr/>
            <a:r>
              <a:t>Title Text</a:t>
            </a:r>
          </a:p>
        </p:txBody>
      </p:sp>
      <p:sp>
        <p:nvSpPr>
          <p:cNvPr id="24" name="Body Level One…"/>
          <p:cNvSpPr txBox="1"/>
          <p:nvPr>
            <p:ph type="body" sz="quarter" idx="1"/>
          </p:nvPr>
        </p:nvSpPr>
        <p:spPr>
          <a:xfrm>
            <a:off x="1154955" y="4777380"/>
            <a:ext cx="8825659" cy="861421"/>
          </a:xfrm>
          <a:prstGeom prst="rect">
            <a:avLst/>
          </a:prstGeom>
        </p:spPr>
        <p:txBody>
          <a:bodyPr/>
          <a:lstStyle>
            <a:lvl1pPr marL="0" indent="0">
              <a:buClrTx/>
              <a:buSzTx/>
              <a:buNone/>
              <a:defRPr cap="all">
                <a:solidFill>
                  <a:srgbClr val="8AD0D6"/>
                </a:solidFill>
              </a:defRPr>
            </a:lvl1pPr>
            <a:lvl2pPr marL="0" indent="457200">
              <a:buClrTx/>
              <a:buSzTx/>
              <a:buNone/>
              <a:defRPr cap="all">
                <a:solidFill>
                  <a:srgbClr val="8AD0D6"/>
                </a:solidFill>
              </a:defRPr>
            </a:lvl2pPr>
            <a:lvl3pPr marL="0" indent="914400">
              <a:buClrTx/>
              <a:buSzTx/>
              <a:buNone/>
              <a:defRPr cap="all">
                <a:solidFill>
                  <a:srgbClr val="8AD0D6"/>
                </a:solidFill>
              </a:defRPr>
            </a:lvl3pPr>
            <a:lvl4pPr marL="0" indent="1371600">
              <a:buClrTx/>
              <a:buSzTx/>
              <a:buNone/>
              <a:defRPr cap="all">
                <a:solidFill>
                  <a:srgbClr val="8AD0D6"/>
                </a:solidFill>
              </a:defRPr>
            </a:lvl4pPr>
            <a:lvl5pPr marL="0" indent="1828800">
              <a:buClrTx/>
              <a:buSzTx/>
              <a:buNone/>
              <a:defRPr cap="all">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pic>
        <p:nvPicPr>
          <p:cNvPr id="146"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47"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48"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49"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50"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151"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52" name="Title Text"/>
          <p:cNvSpPr txBox="1"/>
          <p:nvPr>
            <p:ph type="title"/>
          </p:nvPr>
        </p:nvSpPr>
        <p:spPr>
          <a:xfrm>
            <a:off x="1154955" y="4800586"/>
            <a:ext cx="8825658" cy="566739"/>
          </a:xfrm>
          <a:prstGeom prst="rect">
            <a:avLst/>
          </a:prstGeom>
        </p:spPr>
        <p:txBody>
          <a:bodyPr anchor="b">
            <a:normAutofit fontScale="100000" lnSpcReduction="0"/>
          </a:bodyPr>
          <a:lstStyle>
            <a:lvl1pPr>
              <a:defRPr sz="2400"/>
            </a:lvl1pPr>
          </a:lstStyle>
          <a:p>
            <a:pPr/>
            <a:r>
              <a:t>Title Text</a:t>
            </a:r>
          </a:p>
        </p:txBody>
      </p:sp>
      <p:sp>
        <p:nvSpPr>
          <p:cNvPr id="153" name="Image"/>
          <p:cNvSpPr/>
          <p:nvPr>
            <p:ph type="pic" sz="half" idx="21"/>
          </p:nvPr>
        </p:nvSpPr>
        <p:spPr>
          <a:xfrm>
            <a:off x="1154955" y="685800"/>
            <a:ext cx="8825659" cy="3640667"/>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4" name="Body Level One…"/>
          <p:cNvSpPr txBox="1"/>
          <p:nvPr>
            <p:ph type="body" sz="quarter" idx="1"/>
          </p:nvPr>
        </p:nvSpPr>
        <p:spPr>
          <a:xfrm>
            <a:off x="1154955" y="5367325"/>
            <a:ext cx="8825657"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pic>
        <p:nvPicPr>
          <p:cNvPr id="162"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63"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6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65"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66"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16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68" name="Title Text"/>
          <p:cNvSpPr txBox="1"/>
          <p:nvPr>
            <p:ph type="title"/>
          </p:nvPr>
        </p:nvSpPr>
        <p:spPr>
          <a:xfrm>
            <a:off x="1154953" y="1447800"/>
            <a:ext cx="8825660" cy="1981200"/>
          </a:xfrm>
          <a:prstGeom prst="rect">
            <a:avLst/>
          </a:prstGeom>
        </p:spPr>
        <p:txBody>
          <a:bodyPr>
            <a:normAutofit fontScale="100000" lnSpcReduction="0"/>
          </a:bodyPr>
          <a:lstStyle>
            <a:lvl1pPr>
              <a:defRPr sz="4800"/>
            </a:lvl1pPr>
          </a:lstStyle>
          <a:p>
            <a:pPr/>
            <a:r>
              <a:t>Title Text</a:t>
            </a:r>
          </a:p>
        </p:txBody>
      </p:sp>
      <p:sp>
        <p:nvSpPr>
          <p:cNvPr id="169" name="Body Level One…"/>
          <p:cNvSpPr txBox="1"/>
          <p:nvPr>
            <p:ph type="body" sz="half" idx="1"/>
          </p:nvPr>
        </p:nvSpPr>
        <p:spPr>
          <a:xfrm>
            <a:off x="1154953" y="3657600"/>
            <a:ext cx="8825660"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pic>
        <p:nvPicPr>
          <p:cNvPr id="177"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78"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79"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80"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81"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182"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83" name="Title Text"/>
          <p:cNvSpPr txBox="1"/>
          <p:nvPr>
            <p:ph type="title"/>
          </p:nvPr>
        </p:nvSpPr>
        <p:spPr>
          <a:xfrm>
            <a:off x="1574800" y="1447800"/>
            <a:ext cx="7999316" cy="2323375"/>
          </a:xfrm>
          <a:prstGeom prst="rect">
            <a:avLst/>
          </a:prstGeom>
        </p:spPr>
        <p:txBody>
          <a:bodyPr>
            <a:normAutofit fontScale="100000" lnSpcReduction="0"/>
          </a:bodyPr>
          <a:lstStyle>
            <a:lvl1pPr>
              <a:defRPr sz="4800"/>
            </a:lvl1pPr>
          </a:lstStyle>
          <a:p>
            <a:pPr/>
            <a:r>
              <a:t>Title Text</a:t>
            </a:r>
          </a:p>
        </p:txBody>
      </p:sp>
      <p:sp>
        <p:nvSpPr>
          <p:cNvPr id="184" name="Body Level One…"/>
          <p:cNvSpPr txBox="1"/>
          <p:nvPr>
            <p:ph type="body" sz="quarter" idx="1"/>
          </p:nvPr>
        </p:nvSpPr>
        <p:spPr>
          <a:xfrm>
            <a:off x="1930400" y="3771174"/>
            <a:ext cx="7279649" cy="342175"/>
          </a:xfrm>
          <a:prstGeom prst="rect">
            <a:avLst/>
          </a:prstGeom>
        </p:spPr>
        <p:txBody>
          <a:bodyPr/>
          <a:lstStyle>
            <a:lvl1pPr marL="0" indent="0">
              <a:buClrTx/>
              <a:buSzTx/>
              <a:buNone/>
              <a:defRPr cap="small" sz="1400">
                <a:solidFill>
                  <a:srgbClr val="8AD0D6"/>
                </a:solidFill>
              </a:defRPr>
            </a:lvl1pPr>
            <a:lvl2pPr marL="0" indent="457200">
              <a:buClrTx/>
              <a:buSzTx/>
              <a:buNone/>
              <a:defRPr cap="small" sz="1400">
                <a:solidFill>
                  <a:srgbClr val="8AD0D6"/>
                </a:solidFill>
              </a:defRPr>
            </a:lvl2pPr>
            <a:lvl3pPr marL="0" indent="914400">
              <a:buClrTx/>
              <a:buSzTx/>
              <a:buNone/>
              <a:defRPr cap="small" sz="1400">
                <a:solidFill>
                  <a:srgbClr val="8AD0D6"/>
                </a:solidFill>
              </a:defRPr>
            </a:lvl3pPr>
            <a:lvl4pPr marL="0" indent="1371600">
              <a:buClrTx/>
              <a:buSzTx/>
              <a:buNone/>
              <a:defRPr cap="small" sz="1400">
                <a:solidFill>
                  <a:srgbClr val="8AD0D6"/>
                </a:solidFill>
              </a:defRPr>
            </a:lvl4pPr>
            <a:lvl5pPr marL="0" indent="1828800">
              <a:buClrTx/>
              <a:buSzTx/>
              <a:buNone/>
              <a:defRPr cap="small" sz="1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185" name="Rectangle"/>
          <p:cNvSpPr/>
          <p:nvPr>
            <p:ph type="body" sz="quarter" idx="21"/>
          </p:nvPr>
        </p:nvSpPr>
        <p:spPr>
          <a:xfrm>
            <a:off x="1154953" y="4350656"/>
            <a:ext cx="8825660" cy="1676401"/>
          </a:xfrm>
          <a:prstGeom prst="rect">
            <a:avLst/>
          </a:prstGeom>
        </p:spPr>
        <p:txBody>
          <a:bodyPr anchor="ctr"/>
          <a:lstStyle/>
          <a:p>
            <a:pPr marL="0" indent="0">
              <a:buClrTx/>
              <a:buSzTx/>
              <a:buNone/>
              <a:defRPr sz="1800"/>
            </a:pPr>
          </a:p>
        </p:txBody>
      </p:sp>
      <p:sp>
        <p:nvSpPr>
          <p:cNvPr id="186" name="“"/>
          <p:cNvSpPr txBox="1"/>
          <p:nvPr/>
        </p:nvSpPr>
        <p:spPr>
          <a:xfrm>
            <a:off x="898294" y="971252"/>
            <a:ext cx="801913"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pPr/>
            <a:r>
              <a:t>“</a:t>
            </a:r>
          </a:p>
        </p:txBody>
      </p:sp>
      <p:sp>
        <p:nvSpPr>
          <p:cNvPr id="187" name="”"/>
          <p:cNvSpPr txBox="1"/>
          <p:nvPr/>
        </p:nvSpPr>
        <p:spPr>
          <a:xfrm>
            <a:off x="9330490" y="2613786"/>
            <a:ext cx="801913"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pPr/>
            <a:r>
              <a:t>”</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pic>
        <p:nvPicPr>
          <p:cNvPr id="195"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96"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97"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98"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99"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00"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01" name="Title Text"/>
          <p:cNvSpPr txBox="1"/>
          <p:nvPr>
            <p:ph type="title"/>
          </p:nvPr>
        </p:nvSpPr>
        <p:spPr>
          <a:xfrm>
            <a:off x="1154953" y="3124201"/>
            <a:ext cx="8825661" cy="1653181"/>
          </a:xfrm>
          <a:prstGeom prst="rect">
            <a:avLst/>
          </a:prstGeom>
        </p:spPr>
        <p:txBody>
          <a:bodyPr anchor="b">
            <a:normAutofit fontScale="100000" lnSpcReduction="0"/>
          </a:bodyPr>
          <a:lstStyle>
            <a:lvl1pPr>
              <a:defRPr sz="4000"/>
            </a:lvl1pPr>
          </a:lstStyle>
          <a:p>
            <a:pPr/>
            <a:r>
              <a:t>Title Text</a:t>
            </a:r>
          </a:p>
        </p:txBody>
      </p:sp>
      <p:sp>
        <p:nvSpPr>
          <p:cNvPr id="202" name="Body Level One…"/>
          <p:cNvSpPr txBox="1"/>
          <p:nvPr>
            <p:ph type="body" sz="quarter" idx="1"/>
          </p:nvPr>
        </p:nvSpPr>
        <p:spPr>
          <a:xfrm>
            <a:off x="1154953" y="4777380"/>
            <a:ext cx="8825660" cy="860401"/>
          </a:xfrm>
          <a:prstGeom prst="rect">
            <a:avLst/>
          </a:prstGeom>
        </p:spPr>
        <p:txBody>
          <a:bodyPr/>
          <a:lstStyle>
            <a:lvl1pPr marL="0" indent="0">
              <a:buClrTx/>
              <a:buSzTx/>
              <a:buNone/>
              <a:defRPr>
                <a:solidFill>
                  <a:srgbClr val="8AD0D6"/>
                </a:solidFill>
              </a:defRPr>
            </a:lvl1pPr>
            <a:lvl2pPr marL="0" indent="457200">
              <a:buClrTx/>
              <a:buSzTx/>
              <a:buNone/>
              <a:defRPr>
                <a:solidFill>
                  <a:srgbClr val="8AD0D6"/>
                </a:solidFill>
              </a:defRPr>
            </a:lvl2pPr>
            <a:lvl3pPr marL="0" indent="914400">
              <a:buClrTx/>
              <a:buSzTx/>
              <a:buNone/>
              <a:defRPr>
                <a:solidFill>
                  <a:srgbClr val="8AD0D6"/>
                </a:solidFill>
              </a:defRPr>
            </a:lvl3pPr>
            <a:lvl4pPr marL="0" indent="1371600">
              <a:buClrTx/>
              <a:buSzTx/>
              <a:buNone/>
              <a:defRPr>
                <a:solidFill>
                  <a:srgbClr val="8AD0D6"/>
                </a:solidFill>
              </a:defRPr>
            </a:lvl4pPr>
            <a:lvl5pPr marL="0" indent="1828800">
              <a:buClrTx/>
              <a:buSzTx/>
              <a:buNone/>
              <a:defRPr>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pic>
        <p:nvPicPr>
          <p:cNvPr id="210"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211"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212"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13"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214"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15"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16"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217" name="Body Level One…"/>
          <p:cNvSpPr txBox="1"/>
          <p:nvPr>
            <p:ph type="body" sz="quarter" idx="1"/>
          </p:nvPr>
        </p:nvSpPr>
        <p:spPr>
          <a:xfrm>
            <a:off x="632946" y="1981200"/>
            <a:ext cx="2946867"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218" name="Rectangle"/>
          <p:cNvSpPr/>
          <p:nvPr>
            <p:ph type="body" sz="quarter" idx="21"/>
          </p:nvPr>
        </p:nvSpPr>
        <p:spPr>
          <a:xfrm>
            <a:off x="652462" y="2666999"/>
            <a:ext cx="2927351" cy="3589339"/>
          </a:xfrm>
          <a:prstGeom prst="rect">
            <a:avLst/>
          </a:prstGeom>
        </p:spPr>
        <p:txBody>
          <a:bodyPr/>
          <a:lstStyle/>
          <a:p>
            <a:pPr marL="0" indent="0">
              <a:buClrTx/>
              <a:buSzTx/>
              <a:buNone/>
              <a:defRPr sz="1400"/>
            </a:pPr>
          </a:p>
        </p:txBody>
      </p:sp>
      <p:sp>
        <p:nvSpPr>
          <p:cNvPr id="219" name="Rectangle"/>
          <p:cNvSpPr/>
          <p:nvPr>
            <p:ph type="body" sz="quarter" idx="22"/>
          </p:nvPr>
        </p:nvSpPr>
        <p:spPr>
          <a:xfrm>
            <a:off x="3883659" y="1981200"/>
            <a:ext cx="2936242" cy="576263"/>
          </a:xfrm>
          <a:prstGeom prst="rect">
            <a:avLst/>
          </a:prstGeom>
        </p:spPr>
        <p:txBody>
          <a:bodyPr anchor="b"/>
          <a:lstStyle/>
          <a:p>
            <a:pPr marL="0" indent="0">
              <a:buClrTx/>
              <a:buSzTx/>
              <a:buNone/>
              <a:defRPr sz="2400">
                <a:solidFill>
                  <a:srgbClr val="8AD0D6"/>
                </a:solidFill>
              </a:defRPr>
            </a:pPr>
          </a:p>
        </p:txBody>
      </p:sp>
      <p:sp>
        <p:nvSpPr>
          <p:cNvPr id="220" name="Rectangle"/>
          <p:cNvSpPr/>
          <p:nvPr>
            <p:ph type="body" sz="quarter" idx="23"/>
          </p:nvPr>
        </p:nvSpPr>
        <p:spPr>
          <a:xfrm>
            <a:off x="3873105" y="2666999"/>
            <a:ext cx="2946795" cy="3589339"/>
          </a:xfrm>
          <a:prstGeom prst="rect">
            <a:avLst/>
          </a:prstGeom>
        </p:spPr>
        <p:txBody>
          <a:bodyPr/>
          <a:lstStyle/>
          <a:p>
            <a:pPr marL="0" indent="0">
              <a:buClrTx/>
              <a:buSzTx/>
              <a:buNone/>
              <a:defRPr sz="1400"/>
            </a:pPr>
          </a:p>
        </p:txBody>
      </p:sp>
      <p:sp>
        <p:nvSpPr>
          <p:cNvPr id="221" name="Rectangle"/>
          <p:cNvSpPr/>
          <p:nvPr>
            <p:ph type="body" sz="quarter" idx="24"/>
          </p:nvPr>
        </p:nvSpPr>
        <p:spPr>
          <a:xfrm>
            <a:off x="7124700" y="1981200"/>
            <a:ext cx="2932114" cy="576263"/>
          </a:xfrm>
          <a:prstGeom prst="rect">
            <a:avLst/>
          </a:prstGeom>
        </p:spPr>
        <p:txBody>
          <a:bodyPr anchor="b"/>
          <a:lstStyle/>
          <a:p>
            <a:pPr marL="0" indent="0">
              <a:buClrTx/>
              <a:buSzTx/>
              <a:buNone/>
              <a:defRPr sz="2400">
                <a:solidFill>
                  <a:srgbClr val="8AD0D6"/>
                </a:solidFill>
              </a:defRPr>
            </a:pPr>
          </a:p>
        </p:txBody>
      </p:sp>
      <p:sp>
        <p:nvSpPr>
          <p:cNvPr id="222" name="Rectangle"/>
          <p:cNvSpPr/>
          <p:nvPr>
            <p:ph type="body" sz="quarter" idx="25"/>
          </p:nvPr>
        </p:nvSpPr>
        <p:spPr>
          <a:xfrm>
            <a:off x="7124700" y="2666999"/>
            <a:ext cx="2932114" cy="3589339"/>
          </a:xfrm>
          <a:prstGeom prst="rect">
            <a:avLst/>
          </a:prstGeom>
        </p:spPr>
        <p:txBody>
          <a:bodyPr/>
          <a:lstStyle/>
          <a:p>
            <a:pPr marL="0" indent="0">
              <a:buClrTx/>
              <a:buSzTx/>
              <a:buNone/>
              <a:defRPr sz="1400"/>
            </a:pPr>
          </a:p>
        </p:txBody>
      </p:sp>
      <p:sp>
        <p:nvSpPr>
          <p:cNvPr id="223" name="Line"/>
          <p:cNvSpPr/>
          <p:nvPr/>
        </p:nvSpPr>
        <p:spPr>
          <a:xfrm flipH="1">
            <a:off x="3726141"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224" name="Line"/>
          <p:cNvSpPr/>
          <p:nvPr/>
        </p:nvSpPr>
        <p:spPr>
          <a:xfrm flipH="1">
            <a:off x="6962226"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icture Column">
    <p:spTree>
      <p:nvGrpSpPr>
        <p:cNvPr id="1" name=""/>
        <p:cNvGrpSpPr/>
        <p:nvPr/>
      </p:nvGrpSpPr>
      <p:grpSpPr>
        <a:xfrm>
          <a:off x="0" y="0"/>
          <a:ext cx="0" cy="0"/>
          <a:chOff x="0" y="0"/>
          <a:chExt cx="0" cy="0"/>
        </a:xfrm>
      </p:grpSpPr>
      <p:pic>
        <p:nvPicPr>
          <p:cNvPr id="232"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233"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23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35"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236"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3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38"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239" name="Body Level One…"/>
          <p:cNvSpPr txBox="1"/>
          <p:nvPr>
            <p:ph type="body" sz="quarter" idx="1"/>
          </p:nvPr>
        </p:nvSpPr>
        <p:spPr>
          <a:xfrm>
            <a:off x="652462" y="4250949"/>
            <a:ext cx="2940051"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240" name="Image"/>
          <p:cNvSpPr/>
          <p:nvPr>
            <p:ph type="pic" sz="quarter" idx="21"/>
          </p:nvPr>
        </p:nvSpPr>
        <p:spPr>
          <a:xfrm>
            <a:off x="652462" y="2209800"/>
            <a:ext cx="2940051"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1" name="Rectangle"/>
          <p:cNvSpPr/>
          <p:nvPr>
            <p:ph type="body" sz="quarter" idx="22"/>
          </p:nvPr>
        </p:nvSpPr>
        <p:spPr>
          <a:xfrm>
            <a:off x="652462" y="4827211"/>
            <a:ext cx="2940051" cy="659190"/>
          </a:xfrm>
          <a:prstGeom prst="rect">
            <a:avLst/>
          </a:prstGeom>
        </p:spPr>
        <p:txBody>
          <a:bodyPr/>
          <a:lstStyle/>
          <a:p>
            <a:pPr marL="0" indent="0">
              <a:buClrTx/>
              <a:buSzTx/>
              <a:buNone/>
              <a:defRPr sz="1400"/>
            </a:pPr>
          </a:p>
        </p:txBody>
      </p:sp>
      <p:sp>
        <p:nvSpPr>
          <p:cNvPr id="242" name="Rectangle"/>
          <p:cNvSpPr/>
          <p:nvPr>
            <p:ph type="body" sz="quarter" idx="23"/>
          </p:nvPr>
        </p:nvSpPr>
        <p:spPr>
          <a:xfrm>
            <a:off x="3889375" y="4250949"/>
            <a:ext cx="2930525" cy="576263"/>
          </a:xfrm>
          <a:prstGeom prst="rect">
            <a:avLst/>
          </a:prstGeom>
        </p:spPr>
        <p:txBody>
          <a:bodyPr anchor="b"/>
          <a:lstStyle/>
          <a:p>
            <a:pPr marL="0" indent="0">
              <a:buClrTx/>
              <a:buSzTx/>
              <a:buNone/>
              <a:defRPr sz="2400">
                <a:solidFill>
                  <a:srgbClr val="8AD0D6"/>
                </a:solidFill>
              </a:defRPr>
            </a:pPr>
          </a:p>
        </p:txBody>
      </p:sp>
      <p:sp>
        <p:nvSpPr>
          <p:cNvPr id="243" name="Image"/>
          <p:cNvSpPr/>
          <p:nvPr>
            <p:ph type="pic" sz="quarter" idx="24"/>
          </p:nvPr>
        </p:nvSpPr>
        <p:spPr>
          <a:xfrm>
            <a:off x="3889373" y="2209800"/>
            <a:ext cx="2930526"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4" name="Rectangle"/>
          <p:cNvSpPr/>
          <p:nvPr>
            <p:ph type="body" sz="quarter" idx="25"/>
          </p:nvPr>
        </p:nvSpPr>
        <p:spPr>
          <a:xfrm>
            <a:off x="3888021" y="4827210"/>
            <a:ext cx="2934407" cy="659189"/>
          </a:xfrm>
          <a:prstGeom prst="rect">
            <a:avLst/>
          </a:prstGeom>
        </p:spPr>
        <p:txBody>
          <a:bodyPr/>
          <a:lstStyle/>
          <a:p>
            <a:pPr marL="0" indent="0">
              <a:buClrTx/>
              <a:buSzTx/>
              <a:buNone/>
              <a:defRPr sz="1400"/>
            </a:pPr>
          </a:p>
        </p:txBody>
      </p:sp>
      <p:sp>
        <p:nvSpPr>
          <p:cNvPr id="245" name="Rectangle"/>
          <p:cNvSpPr/>
          <p:nvPr>
            <p:ph type="body" sz="quarter" idx="26"/>
          </p:nvPr>
        </p:nvSpPr>
        <p:spPr>
          <a:xfrm>
            <a:off x="7124700" y="4250949"/>
            <a:ext cx="2932114" cy="576263"/>
          </a:xfrm>
          <a:prstGeom prst="rect">
            <a:avLst/>
          </a:prstGeom>
        </p:spPr>
        <p:txBody>
          <a:bodyPr anchor="b"/>
          <a:lstStyle/>
          <a:p>
            <a:pPr marL="0" indent="0">
              <a:buClrTx/>
              <a:buSzTx/>
              <a:buNone/>
              <a:defRPr sz="2400">
                <a:solidFill>
                  <a:srgbClr val="8AD0D6"/>
                </a:solidFill>
              </a:defRPr>
            </a:pPr>
          </a:p>
        </p:txBody>
      </p:sp>
      <p:sp>
        <p:nvSpPr>
          <p:cNvPr id="246" name="Image"/>
          <p:cNvSpPr/>
          <p:nvPr>
            <p:ph type="pic" sz="quarter" idx="27"/>
          </p:nvPr>
        </p:nvSpPr>
        <p:spPr>
          <a:xfrm>
            <a:off x="7124699" y="2209800"/>
            <a:ext cx="2932114"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7" name="Rectangle"/>
          <p:cNvSpPr/>
          <p:nvPr>
            <p:ph type="body" sz="quarter" idx="28"/>
          </p:nvPr>
        </p:nvSpPr>
        <p:spPr>
          <a:xfrm>
            <a:off x="7124575" y="4827208"/>
            <a:ext cx="2935998" cy="659189"/>
          </a:xfrm>
          <a:prstGeom prst="rect">
            <a:avLst/>
          </a:prstGeom>
        </p:spPr>
        <p:txBody>
          <a:bodyPr/>
          <a:lstStyle/>
          <a:p>
            <a:pPr marL="0" indent="0">
              <a:buClrTx/>
              <a:buSzTx/>
              <a:buNone/>
              <a:defRPr sz="1400"/>
            </a:pPr>
          </a:p>
        </p:txBody>
      </p:sp>
      <p:sp>
        <p:nvSpPr>
          <p:cNvPr id="248" name="Line"/>
          <p:cNvSpPr/>
          <p:nvPr/>
        </p:nvSpPr>
        <p:spPr>
          <a:xfrm flipH="1">
            <a:off x="3726141"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249" name="Line"/>
          <p:cNvSpPr/>
          <p:nvPr/>
        </p:nvSpPr>
        <p:spPr>
          <a:xfrm flipH="1">
            <a:off x="6962226"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p>
        </p:txBody>
      </p:sp>
      <p:sp>
        <p:nvSpPr>
          <p:cNvPr id="2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pic>
        <p:nvPicPr>
          <p:cNvPr id="257"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258"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259"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60"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261"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62"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63"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264" name="Body Level One…"/>
          <p:cNvSpPr txBox="1"/>
          <p:nvPr>
            <p:ph type="body" idx="1"/>
          </p:nvPr>
        </p:nvSpPr>
        <p:spPr>
          <a:xfrm>
            <a:off x="1103312" y="2052917"/>
            <a:ext cx="8946541" cy="419548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pic>
        <p:nvPicPr>
          <p:cNvPr id="272"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273"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27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75"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276"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27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78" name="Title Text"/>
          <p:cNvSpPr txBox="1"/>
          <p:nvPr>
            <p:ph type="title"/>
          </p:nvPr>
        </p:nvSpPr>
        <p:spPr>
          <a:xfrm>
            <a:off x="8304211" y="430212"/>
            <a:ext cx="1752602" cy="5826126"/>
          </a:xfrm>
          <a:prstGeom prst="rect">
            <a:avLst/>
          </a:prstGeom>
        </p:spPr>
        <p:txBody>
          <a:bodyPr anchor="b">
            <a:normAutofit fontScale="100000" lnSpcReduction="0"/>
          </a:bodyPr>
          <a:lstStyle/>
          <a:p>
            <a:pPr/>
            <a:r>
              <a:t>Title Text</a:t>
            </a:r>
          </a:p>
        </p:txBody>
      </p:sp>
      <p:sp>
        <p:nvSpPr>
          <p:cNvPr id="279" name="Body Level One…"/>
          <p:cNvSpPr txBox="1"/>
          <p:nvPr>
            <p:ph type="body" idx="1"/>
          </p:nvPr>
        </p:nvSpPr>
        <p:spPr>
          <a:xfrm>
            <a:off x="652462" y="887413"/>
            <a:ext cx="7423151" cy="53689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2"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33"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3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35"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36"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3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38"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39" name="Body Level One…"/>
          <p:cNvSpPr txBox="1"/>
          <p:nvPr>
            <p:ph type="body" idx="1"/>
          </p:nvPr>
        </p:nvSpPr>
        <p:spPr>
          <a:xfrm>
            <a:off x="1103312" y="2052917"/>
            <a:ext cx="8946541" cy="419548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47"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48"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49"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50"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51"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52"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53" name="Title Text"/>
          <p:cNvSpPr txBox="1"/>
          <p:nvPr>
            <p:ph type="title"/>
          </p:nvPr>
        </p:nvSpPr>
        <p:spPr>
          <a:xfrm>
            <a:off x="1154955" y="2861733"/>
            <a:ext cx="8825658" cy="1915648"/>
          </a:xfrm>
          <a:prstGeom prst="rect">
            <a:avLst/>
          </a:prstGeom>
        </p:spPr>
        <p:txBody>
          <a:bodyPr anchor="b">
            <a:normAutofit fontScale="100000" lnSpcReduction="0"/>
          </a:bodyPr>
          <a:lstStyle>
            <a:lvl1pPr>
              <a:defRPr sz="4000"/>
            </a:lvl1pPr>
          </a:lstStyle>
          <a:p>
            <a:pPr/>
            <a:r>
              <a:t>Title Text</a:t>
            </a:r>
          </a:p>
        </p:txBody>
      </p:sp>
      <p:sp>
        <p:nvSpPr>
          <p:cNvPr id="54" name="Body Level One…"/>
          <p:cNvSpPr txBox="1"/>
          <p:nvPr>
            <p:ph type="body" sz="quarter" idx="1"/>
          </p:nvPr>
        </p:nvSpPr>
        <p:spPr>
          <a:xfrm>
            <a:off x="1154955" y="4777380"/>
            <a:ext cx="8825659" cy="860401"/>
          </a:xfrm>
          <a:prstGeom prst="rect">
            <a:avLst/>
          </a:prstGeom>
        </p:spPr>
        <p:txBody>
          <a:bodyPr/>
          <a:lstStyle>
            <a:lvl1pPr marL="0" indent="0">
              <a:buClrTx/>
              <a:buSzTx/>
              <a:buNone/>
              <a:defRPr cap="all">
                <a:solidFill>
                  <a:srgbClr val="8AD0D6"/>
                </a:solidFill>
              </a:defRPr>
            </a:lvl1pPr>
            <a:lvl2pPr marL="0" indent="457200">
              <a:buClrTx/>
              <a:buSzTx/>
              <a:buNone/>
              <a:defRPr cap="all">
                <a:solidFill>
                  <a:srgbClr val="8AD0D6"/>
                </a:solidFill>
              </a:defRPr>
            </a:lvl2pPr>
            <a:lvl3pPr marL="0" indent="914400">
              <a:buClrTx/>
              <a:buSzTx/>
              <a:buNone/>
              <a:defRPr cap="all">
                <a:solidFill>
                  <a:srgbClr val="8AD0D6"/>
                </a:solidFill>
              </a:defRPr>
            </a:lvl3pPr>
            <a:lvl4pPr marL="0" indent="1371600">
              <a:buClrTx/>
              <a:buSzTx/>
              <a:buNone/>
              <a:defRPr cap="all">
                <a:solidFill>
                  <a:srgbClr val="8AD0D6"/>
                </a:solidFill>
              </a:defRPr>
            </a:lvl4pPr>
            <a:lvl5pPr marL="0" indent="1828800">
              <a:buClrTx/>
              <a:buSzTx/>
              <a:buNone/>
              <a:defRPr cap="all">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62"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63"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6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65"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66"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6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68"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69" name="Body Level One…"/>
          <p:cNvSpPr txBox="1"/>
          <p:nvPr>
            <p:ph type="body" sz="half" idx="1"/>
          </p:nvPr>
        </p:nvSpPr>
        <p:spPr>
          <a:xfrm>
            <a:off x="1103311" y="2060574"/>
            <a:ext cx="4396340" cy="4195764"/>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77"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78"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79"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80"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81"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82"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83"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84" name="Body Level One…"/>
          <p:cNvSpPr txBox="1"/>
          <p:nvPr>
            <p:ph type="body" sz="quarter" idx="1"/>
          </p:nvPr>
        </p:nvSpPr>
        <p:spPr>
          <a:xfrm>
            <a:off x="1103312" y="1905000"/>
            <a:ext cx="4396339" cy="576263"/>
          </a:xfrm>
          <a:prstGeom prst="rect">
            <a:avLst/>
          </a:prstGeom>
        </p:spPr>
        <p:txBody>
          <a:bodyPr anchor="b"/>
          <a:lstStyle>
            <a:lvl1pPr marL="0" indent="0">
              <a:buClrTx/>
              <a:buSzTx/>
              <a:buNone/>
              <a:defRPr sz="2400">
                <a:solidFill>
                  <a:srgbClr val="8AD0D6"/>
                </a:solidFill>
              </a:defRPr>
            </a:lvl1pPr>
            <a:lvl2pPr marL="0" indent="457200">
              <a:buClrTx/>
              <a:buSzTx/>
              <a:buNone/>
              <a:defRPr sz="2400">
                <a:solidFill>
                  <a:srgbClr val="8AD0D6"/>
                </a:solidFill>
              </a:defRPr>
            </a:lvl2pPr>
            <a:lvl3pPr marL="0" indent="914400">
              <a:buClrTx/>
              <a:buSzTx/>
              <a:buNone/>
              <a:defRPr sz="2400">
                <a:solidFill>
                  <a:srgbClr val="8AD0D6"/>
                </a:solidFill>
              </a:defRPr>
            </a:lvl3pPr>
            <a:lvl4pPr marL="0" indent="1371600">
              <a:buClrTx/>
              <a:buSzTx/>
              <a:buNone/>
              <a:defRPr sz="2400">
                <a:solidFill>
                  <a:srgbClr val="8AD0D6"/>
                </a:solidFill>
              </a:defRPr>
            </a:lvl4pPr>
            <a:lvl5pPr marL="0" indent="1828800">
              <a:buClrTx/>
              <a:buSzTx/>
              <a:buNone/>
              <a:defRPr sz="2400">
                <a:solidFill>
                  <a:srgbClr val="8AD0D6"/>
                </a:solidFill>
              </a:defRPr>
            </a:lvl5pPr>
          </a:lstStyle>
          <a:p>
            <a:pPr/>
            <a:r>
              <a:t>Body Level One</a:t>
            </a:r>
          </a:p>
          <a:p>
            <a:pPr lvl="1"/>
            <a:r>
              <a:t>Body Level Two</a:t>
            </a:r>
          </a:p>
          <a:p>
            <a:pPr lvl="2"/>
            <a:r>
              <a:t>Body Level Three</a:t>
            </a:r>
          </a:p>
          <a:p>
            <a:pPr lvl="3"/>
            <a:r>
              <a:t>Body Level Four</a:t>
            </a:r>
          </a:p>
          <a:p>
            <a:pPr lvl="4"/>
            <a:r>
              <a:t>Body Level Five</a:t>
            </a:r>
          </a:p>
        </p:txBody>
      </p:sp>
      <p:sp>
        <p:nvSpPr>
          <p:cNvPr id="85" name="Rectangle"/>
          <p:cNvSpPr/>
          <p:nvPr>
            <p:ph type="body" sz="quarter" idx="21"/>
          </p:nvPr>
        </p:nvSpPr>
        <p:spPr>
          <a:xfrm>
            <a:off x="5654495" y="1905000"/>
            <a:ext cx="4396340" cy="576263"/>
          </a:xfrm>
          <a:prstGeom prst="rect">
            <a:avLst/>
          </a:prstGeom>
        </p:spPr>
        <p:txBody>
          <a:bodyPr anchor="b"/>
          <a:lstStyle/>
          <a:p>
            <a:pPr marL="0" indent="0">
              <a:buClrTx/>
              <a:buSzTx/>
              <a:buNone/>
              <a:defRPr sz="2400">
                <a:solidFill>
                  <a:srgbClr val="8AD0D6"/>
                </a:solidFill>
              </a:defRPr>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93"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94"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95"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96"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97"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98"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99" name="Title Text"/>
          <p:cNvSpPr txBox="1"/>
          <p:nvPr>
            <p:ph type="title"/>
          </p:nvPr>
        </p:nvSpPr>
        <p:spPr>
          <a:xfrm>
            <a:off x="646110" y="452718"/>
            <a:ext cx="9404724" cy="1400531"/>
          </a:xfrm>
          <a:prstGeom prst="rect">
            <a:avLst/>
          </a:prstGeom>
        </p:spPr>
        <p:txBody>
          <a:bodyPr>
            <a:normAutofit fontScale="100000" lnSpcReduction="0"/>
          </a:bodyPr>
          <a:lstStyle/>
          <a:p>
            <a:pPr/>
            <a:r>
              <a:t>Title Text</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114"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15"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16"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17"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18"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119"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20" name="Title Text"/>
          <p:cNvSpPr txBox="1"/>
          <p:nvPr>
            <p:ph type="title"/>
          </p:nvPr>
        </p:nvSpPr>
        <p:spPr>
          <a:xfrm>
            <a:off x="1154952" y="1447800"/>
            <a:ext cx="3401066" cy="1447800"/>
          </a:xfrm>
          <a:prstGeom prst="rect">
            <a:avLst/>
          </a:prstGeom>
        </p:spPr>
        <p:txBody>
          <a:bodyPr anchor="b">
            <a:normAutofit fontScale="100000" lnSpcReduction="0"/>
          </a:bodyPr>
          <a:lstStyle>
            <a:lvl1pPr>
              <a:defRPr sz="2400"/>
            </a:lvl1pPr>
          </a:lstStyle>
          <a:p>
            <a:pPr/>
            <a:r>
              <a:t>Title Text</a:t>
            </a:r>
          </a:p>
        </p:txBody>
      </p:sp>
      <p:sp>
        <p:nvSpPr>
          <p:cNvPr id="121" name="Body Level One…"/>
          <p:cNvSpPr txBox="1"/>
          <p:nvPr>
            <p:ph type="body" sz="half" idx="1"/>
          </p:nvPr>
        </p:nvSpPr>
        <p:spPr>
          <a:xfrm>
            <a:off x="4784615" y="1447800"/>
            <a:ext cx="5195998" cy="45720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22" name="Rectangle"/>
          <p:cNvSpPr/>
          <p:nvPr>
            <p:ph type="body" sz="quarter" idx="21"/>
          </p:nvPr>
        </p:nvSpPr>
        <p:spPr>
          <a:xfrm>
            <a:off x="1154952" y="3129279"/>
            <a:ext cx="3401064" cy="2895600"/>
          </a:xfrm>
          <a:prstGeom prst="rect">
            <a:avLst/>
          </a:prstGeom>
        </p:spPr>
        <p:txBody>
          <a:bodyPr/>
          <a:lstStyle/>
          <a:p>
            <a:pPr marL="0" indent="0">
              <a:buClrTx/>
              <a:buSzTx/>
              <a:buNone/>
              <a:defRPr sz="1400"/>
            </a:pP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130" name="image2.png" descr="image2.png"/>
          <p:cNvPicPr>
            <a:picLocks noChangeAspect="1"/>
          </p:cNvPicPr>
          <p:nvPr/>
        </p:nvPicPr>
        <p:blipFill>
          <a:blip r:embed="rId2">
            <a:extLst/>
          </a:blip>
          <a:srcRect l="3613" t="0" r="0" b="0"/>
          <a:stretch>
            <a:fillRect/>
          </a:stretch>
        </p:blipFill>
        <p:spPr>
          <a:xfrm>
            <a:off x="0" y="2669685"/>
            <a:ext cx="4037013" cy="4188315"/>
          </a:xfrm>
          <a:prstGeom prst="rect">
            <a:avLst/>
          </a:prstGeom>
          <a:ln w="12700">
            <a:miter lim="400000"/>
          </a:ln>
        </p:spPr>
      </p:pic>
      <p:pic>
        <p:nvPicPr>
          <p:cNvPr id="131" name="image3.png" descr="image3.png"/>
          <p:cNvPicPr>
            <a:picLocks noChangeAspect="1"/>
          </p:cNvPicPr>
          <p:nvPr/>
        </p:nvPicPr>
        <p:blipFill>
          <a:blip r:embed="rId3">
            <a:extLst/>
          </a:blip>
          <a:srcRect l="35640" t="0" r="0" b="0"/>
          <a:stretch>
            <a:fillRect/>
          </a:stretch>
        </p:blipFill>
        <p:spPr>
          <a:xfrm>
            <a:off x="0" y="2892346"/>
            <a:ext cx="1522413" cy="2365454"/>
          </a:xfrm>
          <a:prstGeom prst="rect">
            <a:avLst/>
          </a:prstGeom>
          <a:ln w="12700">
            <a:miter lim="400000"/>
          </a:ln>
        </p:spPr>
      </p:pic>
      <p:sp>
        <p:nvSpPr>
          <p:cNvPr id="132"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33" name="image4.png" descr="image4.png"/>
          <p:cNvPicPr>
            <a:picLocks noChangeAspect="1"/>
          </p:cNvPicPr>
          <p:nvPr/>
        </p:nvPicPr>
        <p:blipFill>
          <a:blip r:embed="rId4">
            <a:extLst/>
          </a:blip>
          <a:srcRect l="0" t="28812" r="0" b="0"/>
          <a:stretch>
            <a:fillRect/>
          </a:stretch>
        </p:blipFill>
        <p:spPr>
          <a:xfrm>
            <a:off x="7999411" y="-1"/>
            <a:ext cx="1603388" cy="1141408"/>
          </a:xfrm>
          <a:prstGeom prst="rect">
            <a:avLst/>
          </a:prstGeom>
          <a:ln w="12700">
            <a:miter lim="400000"/>
          </a:ln>
        </p:spPr>
      </p:pic>
      <p:pic>
        <p:nvPicPr>
          <p:cNvPr id="134" name="image5.png" descr="image5.png"/>
          <p:cNvPicPr>
            <a:picLocks noChangeAspect="1"/>
          </p:cNvPicPr>
          <p:nvPr/>
        </p:nvPicPr>
        <p:blipFill>
          <a:blip r:embed="rId5">
            <a:extLst/>
          </a:blip>
          <a:srcRect l="0" t="0" r="0" b="23320"/>
          <a:stretch>
            <a:fillRect/>
          </a:stretch>
        </p:blipFill>
        <p:spPr>
          <a:xfrm>
            <a:off x="8605877" y="6096000"/>
            <a:ext cx="993735" cy="762001"/>
          </a:xfrm>
          <a:prstGeom prst="rect">
            <a:avLst/>
          </a:prstGeom>
          <a:ln w="12700">
            <a:miter lim="400000"/>
          </a:ln>
        </p:spPr>
      </p:pic>
      <p:sp>
        <p:nvSpPr>
          <p:cNvPr id="135"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36" name="Title Text"/>
          <p:cNvSpPr txBox="1"/>
          <p:nvPr>
            <p:ph type="title"/>
          </p:nvPr>
        </p:nvSpPr>
        <p:spPr>
          <a:xfrm>
            <a:off x="1153907" y="1854192"/>
            <a:ext cx="5092907" cy="1574809"/>
          </a:xfrm>
          <a:prstGeom prst="rect">
            <a:avLst/>
          </a:prstGeom>
        </p:spPr>
        <p:txBody>
          <a:bodyPr anchor="b">
            <a:normAutofit fontScale="100000" lnSpcReduction="0"/>
          </a:bodyPr>
          <a:lstStyle>
            <a:lvl1pPr>
              <a:defRPr sz="3600"/>
            </a:lvl1pPr>
          </a:lstStyle>
          <a:p>
            <a:pPr/>
            <a:r>
              <a:t>Title Text</a:t>
            </a:r>
          </a:p>
        </p:txBody>
      </p:sp>
      <p:sp>
        <p:nvSpPr>
          <p:cNvPr id="137" name="Image"/>
          <p:cNvSpPr/>
          <p:nvPr>
            <p:ph type="pic" sz="quarter" idx="21"/>
          </p:nvPr>
        </p:nvSpPr>
        <p:spPr>
          <a:xfrm>
            <a:off x="6949546" y="1143000"/>
            <a:ext cx="3200401"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38" name="Body Level One…"/>
          <p:cNvSpPr txBox="1"/>
          <p:nvPr>
            <p:ph type="body" sz="quarter" idx="1"/>
          </p:nvPr>
        </p:nvSpPr>
        <p:spPr>
          <a:xfrm>
            <a:off x="1154954" y="3657600"/>
            <a:ext cx="5084980"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 Id="rId19" Type="http://schemas.openxmlformats.org/officeDocument/2006/relationships/slideLayout" Target="../slideLayouts/slideLayout13.xml"/><Relationship Id="rId20" Type="http://schemas.openxmlformats.org/officeDocument/2006/relationships/slideLayout" Target="../slideLayouts/slideLayout14.xml"/><Relationship Id="rId21" Type="http://schemas.openxmlformats.org/officeDocument/2006/relationships/slideLayout" Target="../slideLayouts/slideLayout15.xml"/><Relationship Id="rId22" Type="http://schemas.openxmlformats.org/officeDocument/2006/relationships/slideLayout" Target="../slideLayouts/slideLayout16.xml"/><Relationship Id="rId2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2.png" descr="image2.png"/>
          <p:cNvPicPr>
            <a:picLocks noChangeAspect="1"/>
          </p:cNvPicPr>
          <p:nvPr/>
        </p:nvPicPr>
        <p:blipFill>
          <a:blip r:embed="rId3">
            <a:extLst/>
          </a:blip>
          <a:srcRect l="3613" t="0" r="0" b="0"/>
          <a:stretch>
            <a:fillRect/>
          </a:stretch>
        </p:blipFill>
        <p:spPr>
          <a:xfrm>
            <a:off x="0" y="2669685"/>
            <a:ext cx="4037013" cy="4188315"/>
          </a:xfrm>
          <a:prstGeom prst="rect">
            <a:avLst/>
          </a:prstGeom>
          <a:ln w="12700">
            <a:miter lim="400000"/>
          </a:ln>
        </p:spPr>
      </p:pic>
      <p:pic>
        <p:nvPicPr>
          <p:cNvPr id="3" name="image3.png" descr="image3.png"/>
          <p:cNvPicPr>
            <a:picLocks noChangeAspect="1"/>
          </p:cNvPicPr>
          <p:nvPr/>
        </p:nvPicPr>
        <p:blipFill>
          <a:blip r:embed="rId4">
            <a:extLst/>
          </a:blip>
          <a:srcRect l="35640" t="0" r="0" b="0"/>
          <a:stretch>
            <a:fillRect/>
          </a:stretch>
        </p:blipFill>
        <p:spPr>
          <a:xfrm>
            <a:off x="0" y="2892346"/>
            <a:ext cx="1522413" cy="2365454"/>
          </a:xfrm>
          <a:prstGeom prst="rect">
            <a:avLst/>
          </a:prstGeom>
          <a:ln w="12700">
            <a:miter lim="400000"/>
          </a:ln>
        </p:spPr>
      </p:pic>
      <p:sp>
        <p:nvSpPr>
          <p:cNvPr id="4" name="Circle"/>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5" name="image4.png" descr="image4.png"/>
          <p:cNvPicPr>
            <a:picLocks noChangeAspect="1"/>
          </p:cNvPicPr>
          <p:nvPr/>
        </p:nvPicPr>
        <p:blipFill>
          <a:blip r:embed="rId5">
            <a:extLst/>
          </a:blip>
          <a:srcRect l="0" t="28812" r="0" b="0"/>
          <a:stretch>
            <a:fillRect/>
          </a:stretch>
        </p:blipFill>
        <p:spPr>
          <a:xfrm>
            <a:off x="7999411" y="-1"/>
            <a:ext cx="1603388" cy="1141408"/>
          </a:xfrm>
          <a:prstGeom prst="rect">
            <a:avLst/>
          </a:prstGeom>
          <a:ln w="12700">
            <a:miter lim="400000"/>
          </a:ln>
        </p:spPr>
      </p:pic>
      <p:pic>
        <p:nvPicPr>
          <p:cNvPr id="6" name="image5.png" descr="image5.png"/>
          <p:cNvPicPr>
            <a:picLocks noChangeAspect="1"/>
          </p:cNvPicPr>
          <p:nvPr/>
        </p:nvPicPr>
        <p:blipFill>
          <a:blip r:embed="rId6">
            <a:extLst/>
          </a:blip>
          <a:srcRect l="0" t="0" r="0" b="23320"/>
          <a:stretch>
            <a:fillRect/>
          </a:stretch>
        </p:blipFill>
        <p:spPr>
          <a:xfrm>
            <a:off x="8605877" y="6096000"/>
            <a:ext cx="993735" cy="762001"/>
          </a:xfrm>
          <a:prstGeom prst="rect">
            <a:avLst/>
          </a:prstGeom>
          <a:ln w="12700">
            <a:miter lim="400000"/>
          </a:ln>
        </p:spPr>
      </p:pic>
      <p:sp>
        <p:nvSpPr>
          <p:cNvPr id="7" name="Rectangle"/>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8" name="Title Tex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Title Text</a:t>
            </a:r>
          </a:p>
        </p:txBody>
      </p:sp>
      <p:sp>
        <p:nvSpPr>
          <p:cNvPr id="9"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1pPr>
      <a:lvl2pPr marL="774700" marR="0" indent="-317500"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2pPr>
      <a:lvl3pPr marL="1200150" marR="0" indent="-285750"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3pPr>
      <a:lvl4pPr marL="16981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4pPr>
      <a:lvl5pPr marL="21553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5pPr>
      <a:lvl6pPr marL="26039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6pPr>
      <a:lvl7pPr marL="30697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7pPr>
      <a:lvl8pPr marL="35269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8pPr>
      <a:lvl9pPr marL="3984171" marR="0" indent="-326571" algn="l" defTabSz="457200" rtl="0" latinLnBrk="0">
        <a:lnSpc>
          <a:spcPct val="100000"/>
        </a:lnSpc>
        <a:spcBef>
          <a:spcPts val="1000"/>
        </a:spcBef>
        <a:spcAft>
          <a:spcPts val="0"/>
        </a:spcAft>
        <a:buClr>
          <a:srgbClr val="8AD0D6"/>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IMG_0129.JPG" descr="IMG_0129.JPG"/>
          <p:cNvPicPr>
            <a:picLocks noChangeAspect="1"/>
          </p:cNvPicPr>
          <p:nvPr/>
        </p:nvPicPr>
        <p:blipFill>
          <a:blip r:embed="rId2">
            <a:extLst/>
          </a:blip>
          <a:stretch>
            <a:fillRect/>
          </a:stretch>
        </p:blipFill>
        <p:spPr>
          <a:xfrm>
            <a:off x="0" y="0"/>
            <a:ext cx="13122817" cy="8201760"/>
          </a:xfrm>
          <a:prstGeom prst="rect">
            <a:avLst/>
          </a:prstGeom>
          <a:ln w="12700">
            <a:miter lim="400000"/>
          </a:ln>
        </p:spPr>
      </p:pic>
      <p:sp>
        <p:nvSpPr>
          <p:cNvPr id="290" name="THE BELIEVER’S AUTHORITY IN CHRIST"/>
          <p:cNvSpPr txBox="1"/>
          <p:nvPr>
            <p:ph type="subTitle" sz="quarter" idx="1"/>
          </p:nvPr>
        </p:nvSpPr>
        <p:spPr>
          <a:xfrm>
            <a:off x="361385" y="2300773"/>
            <a:ext cx="8825659" cy="988649"/>
          </a:xfrm>
          <a:prstGeom prst="rect">
            <a:avLst/>
          </a:prstGeom>
        </p:spPr>
        <p:txBody>
          <a:bodyPr/>
          <a:lstStyle>
            <a:lvl1pPr>
              <a:defRPr b="1" sz="2400"/>
            </a:lvl1pPr>
          </a:lstStyle>
          <a:p>
            <a:pPr/>
            <a:r>
              <a:t>THE BELIEVER’S AUTHORITY IN CHRIST</a:t>
            </a:r>
          </a:p>
        </p:txBody>
      </p:sp>
      <p:sp>
        <p:nvSpPr>
          <p:cNvPr id="291" name="SPIRITUAL WARFARE,  INNER HEALING &amp;  DELIVERANCE"/>
          <p:cNvSpPr txBox="1"/>
          <p:nvPr>
            <p:ph type="ctrTitle"/>
          </p:nvPr>
        </p:nvSpPr>
        <p:spPr>
          <a:xfrm>
            <a:off x="346349" y="0"/>
            <a:ext cx="12218458" cy="2352767"/>
          </a:xfrm>
          <a:prstGeom prst="rect">
            <a:avLst/>
          </a:prstGeom>
        </p:spPr>
        <p:txBody>
          <a:bodyPr/>
          <a:lstStyle/>
          <a:p>
            <a:pPr>
              <a:defRPr b="1" sz="4400"/>
            </a:pPr>
            <a:r>
              <a:t>SPIRITUAL WARFARE, </a:t>
            </a:r>
            <a:br/>
            <a:r>
              <a:t>INNER HEALING &amp; </a:t>
            </a:r>
            <a:br/>
            <a:r>
              <a:t>DELIVERANCE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291"/>
                                        </p:tgtEl>
                                        <p:attrNameLst>
                                          <p:attrName>style.visibility</p:attrName>
                                        </p:attrNameLst>
                                      </p:cBhvr>
                                      <p:to>
                                        <p:strVal val="visible"/>
                                      </p:to>
                                    </p:set>
                                    <p:animEffect filter="fade" transition="in">
                                      <p:cBhvr>
                                        <p:cTn id="7" dur="3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el" backwards="0">
                                    <p:tmAbs val="0"/>
                                  </p:iterate>
                                  <p:childTnLst>
                                    <p:set>
                                      <p:cBhvr>
                                        <p:cTn id="11" fill="hold"/>
                                        <p:tgtEl>
                                          <p:spTgt spid="290">
                                            <p:bg/>
                                          </p:spTgt>
                                        </p:tgtEl>
                                        <p:attrNameLst>
                                          <p:attrName>style.visibility</p:attrName>
                                        </p:attrNameLst>
                                      </p:cBhvr>
                                      <p:to>
                                        <p:strVal val="visible"/>
                                      </p:to>
                                    </p:set>
                                    <p:anim calcmode="lin" valueType="num">
                                      <p:cBhvr>
                                        <p:cTn id="12" dur="1822" fill="hold"/>
                                        <p:tgtEl>
                                          <p:spTgt spid="290">
                                            <p:bg/>
                                          </p:spTgt>
                                        </p:tgtEl>
                                        <p:attrNameLst>
                                          <p:attrName>ppt_x</p:attrName>
                                        </p:attrNameLst>
                                      </p:cBhvr>
                                      <p:tavLst>
                                        <p:tav tm="0">
                                          <p:val>
                                            <p:strVal val="#ppt_x"/>
                                          </p:val>
                                        </p:tav>
                                        <p:tav tm="100000">
                                          <p:val>
                                            <p:strVal val="#ppt_x"/>
                                          </p:val>
                                        </p:tav>
                                      </p:tavLst>
                                    </p:anim>
                                    <p:anim calcmode="lin" valueType="num">
                                      <p:cBhvr>
                                        <p:cTn id="13" dur="1822" fill="hold"/>
                                        <p:tgtEl>
                                          <p:spTgt spid="290">
                                            <p:bg/>
                                          </p:spTgt>
                                        </p:tgtEl>
                                        <p:attrNameLst>
                                          <p:attrName>ppt_y</p:attrName>
                                        </p:attrNameLst>
                                      </p:cBhvr>
                                      <p:tavLst>
                                        <p:tav tm="0">
                                          <p:val>
                                            <p:strVal val="0-#ppt_h/2"/>
                                          </p:val>
                                        </p:tav>
                                        <p:tav tm="100000">
                                          <p:val>
                                            <p:strVal val="#ppt_y"/>
                                          </p:val>
                                        </p:tav>
                                      </p:tavLst>
                                    </p:anim>
                                  </p:childTnLst>
                                </p:cTn>
                              </p:par>
                              <p:par>
                                <p:cTn id="14" presetClass="entr" nodeType="withEffect" presetSubtype="1" presetID="2" grpId="2" fill="hold">
                                  <p:stCondLst>
                                    <p:cond delay="0"/>
                                  </p:stCondLst>
                                  <p:iterate type="el" backwards="0">
                                    <p:tmAbs val="0"/>
                                  </p:iterate>
                                  <p:childTnLst>
                                    <p:set>
                                      <p:cBhvr>
                                        <p:cTn id="15" fill="hold"/>
                                        <p:tgtEl>
                                          <p:spTgt spid="290">
                                            <p:txEl>
                                              <p:pRg st="0" end="0"/>
                                            </p:txEl>
                                          </p:spTgt>
                                        </p:tgtEl>
                                        <p:attrNameLst>
                                          <p:attrName>style.visibility</p:attrName>
                                        </p:attrNameLst>
                                      </p:cBhvr>
                                      <p:to>
                                        <p:strVal val="visible"/>
                                      </p:to>
                                    </p:set>
                                    <p:anim calcmode="lin" valueType="num">
                                      <p:cBhvr>
                                        <p:cTn id="16" dur="1822" fill="hold"/>
                                        <p:tgtEl>
                                          <p:spTgt spid="290">
                                            <p:txEl>
                                              <p:pRg st="0" end="0"/>
                                            </p:txEl>
                                          </p:spTgt>
                                        </p:tgtEl>
                                        <p:attrNameLst>
                                          <p:attrName>ppt_x</p:attrName>
                                        </p:attrNameLst>
                                      </p:cBhvr>
                                      <p:tavLst>
                                        <p:tav tm="0">
                                          <p:val>
                                            <p:strVal val="#ppt_x"/>
                                          </p:val>
                                        </p:tav>
                                        <p:tav tm="100000">
                                          <p:val>
                                            <p:strVal val="#ppt_x"/>
                                          </p:val>
                                        </p:tav>
                                      </p:tavLst>
                                    </p:anim>
                                    <p:anim calcmode="lin" valueType="num">
                                      <p:cBhvr>
                                        <p:cTn id="17" dur="1822" fill="hold"/>
                                        <p:tgtEl>
                                          <p:spTgt spid="29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0" grpId="2"/>
      <p:bldP build="whole" bldLvl="1" animBg="1" rev="0" advAuto="0" spid="291"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THE BIBLE SAYS THAT THERE ARE SPIRITUAL BEINGS"/>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BIBLE SAYS THAT THERE ARE SPIRITUAL BEINGS</a:t>
            </a:r>
          </a:p>
        </p:txBody>
      </p:sp>
      <p:sp>
        <p:nvSpPr>
          <p:cNvPr id="326" name="The SON is the IMAGE of the INVISIBLE GOD,  the FIRSTBORN OVER ALL CREATION. For IN HIM ALL THINGS WERE CREATED: THINGS IN HEAVEN AND ON EARTH, VISIBLE AND INVISIBLE, whether THRONES or POWERS or RULERS or AUTHORITIES; ALL THINGS have been CREATED THROUG"/>
          <p:cNvSpPr txBox="1"/>
          <p:nvPr>
            <p:ph type="body" idx="1"/>
          </p:nvPr>
        </p:nvSpPr>
        <p:spPr>
          <a:xfrm>
            <a:off x="682228" y="1557638"/>
            <a:ext cx="11132781" cy="5282035"/>
          </a:xfrm>
          <a:prstGeom prst="rect">
            <a:avLst/>
          </a:prstGeom>
        </p:spPr>
        <p:txBody>
          <a:bodyPr/>
          <a:lstStyle/>
          <a:p>
            <a:pPr marL="0" indent="0" algn="ctr">
              <a:buSzTx/>
              <a:buFont typeface="Wingdings 3"/>
              <a:buNone/>
              <a:defRPr b="1" i="1" sz="3600"/>
            </a:pPr>
            <a:r>
              <a:t>The SON is the IMAGE </a:t>
            </a:r>
            <a:r>
              <a:rPr sz="3800"/>
              <a:t>of the </a:t>
            </a:r>
            <a:r>
              <a:t>INVISIBLE GOD,  the FIRSTBORN OVER ALL CREATION. For IN HIM </a:t>
            </a:r>
            <a:r>
              <a:rPr sz="4400"/>
              <a:t>ALL THINGS</a:t>
            </a:r>
            <a:r>
              <a:t> WERE </a:t>
            </a:r>
            <a:r>
              <a:rPr sz="4400"/>
              <a:t>CREATED:</a:t>
            </a:r>
            <a:r>
              <a:t> THINGS IN HEAVEN AND ON EARTH, VISIBLE AND </a:t>
            </a:r>
            <a:r>
              <a:rPr sz="4400"/>
              <a:t>INVISIBLE</a:t>
            </a:r>
            <a:r>
              <a:t>, whether THRONES or POWERS or RULERS or AUTHORITIES; ALL THINGS have been CREATED THROUGH HIM and FOR HIM.                                                         COLOSSIANS 1:15, 16 (NIV)</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WO SPIRITUAL KINGDOMS AT WAR"/>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TWO SPIRITUAL KINGDOMS AT WAR</a:t>
            </a:r>
          </a:p>
        </p:txBody>
      </p:sp>
      <p:sp>
        <p:nvSpPr>
          <p:cNvPr id="329" name="For he has rescued us from the DOMINION OF DARKNESS and brought us into the KINGDOM OF THE SON he loves.                                        COLOSSIANS 1:13 (NIV)"/>
          <p:cNvSpPr txBox="1"/>
          <p:nvPr>
            <p:ph type="body" idx="1"/>
          </p:nvPr>
        </p:nvSpPr>
        <p:spPr>
          <a:xfrm>
            <a:off x="639086" y="1766169"/>
            <a:ext cx="11175923" cy="4972834"/>
          </a:xfrm>
          <a:prstGeom prst="rect">
            <a:avLst/>
          </a:prstGeom>
        </p:spPr>
        <p:txBody>
          <a:bodyPr/>
          <a:lstStyle>
            <a:lvl1pPr marL="0" indent="0" algn="ctr">
              <a:buSzTx/>
              <a:buFont typeface="Wingdings 3"/>
              <a:buNone/>
              <a:defRPr b="1" i="1" sz="4400"/>
            </a:lvl1pPr>
          </a:lstStyle>
          <a:p>
            <a:pPr/>
            <a:r>
              <a:t>For he has rescued us from the DOMINION OF DARKNESS and brought us into the KINGDOM OF THE SON he loves.                                        COLOSSIANS 1:13 (NIV)</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HE DEVIL’S PLAN VS. GOD’S PLAN FOR MAN"/>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DEVIL’S PLAN VS. GOD’S PLAN FOR MAN</a:t>
            </a:r>
          </a:p>
        </p:txBody>
      </p:sp>
      <p:sp>
        <p:nvSpPr>
          <p:cNvPr id="332" name="The THIEF does not come except to STEAL, and to KILL, and to DESTROY. I HAVE COME that they may have LIFE, and that they may have it MORE ABUNDANTLY.                                           JOHN 10:10 (NKJV)"/>
          <p:cNvSpPr txBox="1"/>
          <p:nvPr>
            <p:ph type="body" idx="1"/>
          </p:nvPr>
        </p:nvSpPr>
        <p:spPr>
          <a:xfrm>
            <a:off x="998621" y="1766169"/>
            <a:ext cx="10816389" cy="5091831"/>
          </a:xfrm>
          <a:prstGeom prst="rect">
            <a:avLst/>
          </a:prstGeom>
        </p:spPr>
        <p:txBody>
          <a:bodyPr/>
          <a:lstStyle/>
          <a:p>
            <a:pPr marL="0" indent="0" algn="ctr">
              <a:buSzTx/>
              <a:buFont typeface="Wingdings 3"/>
              <a:buNone/>
              <a:defRPr b="1" i="1" sz="3600"/>
            </a:pPr>
            <a:r>
              <a:t>The </a:t>
            </a:r>
            <a:r>
              <a:rPr sz="4400"/>
              <a:t>THIEF</a:t>
            </a:r>
            <a:r>
              <a:t> does not come except to </a:t>
            </a:r>
            <a:r>
              <a:rPr sz="4400"/>
              <a:t>STEAL</a:t>
            </a:r>
            <a:r>
              <a:t>, and to </a:t>
            </a:r>
            <a:r>
              <a:rPr sz="4400"/>
              <a:t>KILL</a:t>
            </a:r>
            <a:r>
              <a:t>, and to </a:t>
            </a:r>
            <a:r>
              <a:rPr sz="4400"/>
              <a:t>DESTROY</a:t>
            </a:r>
            <a:r>
              <a:t>. I HAVE COME that they may have </a:t>
            </a:r>
            <a:r>
              <a:rPr sz="4800"/>
              <a:t>LIFE</a:t>
            </a:r>
            <a:r>
              <a:t>, and that they may have it </a:t>
            </a:r>
            <a:r>
              <a:rPr sz="4800"/>
              <a:t>MORE ABUNDANTLY</a:t>
            </a:r>
            <a:r>
              <a:t>.                                           JOHN 10:10 (NKJV)</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HE DEVIL’S WORK"/>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THE DEVIL’S WORK</a:t>
            </a:r>
          </a:p>
        </p:txBody>
      </p:sp>
      <p:sp>
        <p:nvSpPr>
          <p:cNvPr id="335" name="The god of this age has BLINDED the MINDS of UNBELIEVERS, so that they CANNOT SEE THE LIGHT of the GOSPEL that displays the GLORY OF CHRIST, who is the IMAGE of GOD.                                                     2 CORINTHIANS4:4 (NIV)"/>
          <p:cNvSpPr txBox="1"/>
          <p:nvPr>
            <p:ph type="body" idx="1"/>
          </p:nvPr>
        </p:nvSpPr>
        <p:spPr>
          <a:xfrm>
            <a:off x="998621" y="1312333"/>
            <a:ext cx="10816389" cy="5545667"/>
          </a:xfrm>
          <a:prstGeom prst="rect">
            <a:avLst/>
          </a:prstGeom>
        </p:spPr>
        <p:txBody>
          <a:bodyPr/>
          <a:lstStyle>
            <a:lvl1pPr marL="0" indent="0" algn="ctr">
              <a:buSzTx/>
              <a:buFont typeface="Wingdings 3"/>
              <a:buNone/>
              <a:defRPr b="1" i="1" sz="4800"/>
            </a:lvl1pPr>
          </a:lstStyle>
          <a:p>
            <a:pPr/>
            <a:r>
              <a:t>The god of this age has BLINDED the MINDS of UNBELIEVERS, so that they CANNOT SEE THE LIGHT of the GOSPEL that displays the GLORY OF CHRIST, who is the IMAGE of GOD.                                                     2 CORINTHIANS4:4 (NIV)</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HE DEVIL WANTS TO CONTROL US BUT JESUS WANTS TO HEAL US"/>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DEVIL WANTS TO CONTROL US BUT JESUS WANTS TO HEAL US</a:t>
            </a:r>
          </a:p>
        </p:txBody>
      </p:sp>
      <p:sp>
        <p:nvSpPr>
          <p:cNvPr id="338" name="How God anointed Jesus of Nazareth with the Holy Spirit and power, and how he went around doing good and healing all who were UNDER THE POWER OF THE DEVIL, because God was with him.                                                           ACTS 10:38 (NI"/>
          <p:cNvSpPr txBox="1"/>
          <p:nvPr>
            <p:ph type="body" idx="1"/>
          </p:nvPr>
        </p:nvSpPr>
        <p:spPr>
          <a:xfrm>
            <a:off x="646276" y="1766169"/>
            <a:ext cx="11168734" cy="5091831"/>
          </a:xfrm>
          <a:prstGeom prst="rect">
            <a:avLst/>
          </a:prstGeom>
        </p:spPr>
        <p:txBody>
          <a:bodyPr/>
          <a:lstStyle>
            <a:lvl1pPr marL="0" indent="0" algn="ctr">
              <a:buSzTx/>
              <a:buFont typeface="Wingdings 3"/>
              <a:buNone/>
              <a:defRPr b="1" i="1" sz="4400"/>
            </a:lvl1pPr>
          </a:lstStyle>
          <a:p>
            <a:pPr/>
            <a:r>
              <a:t>How God anointed Jesus of Nazareth with the Holy Spirit and power, and how he went around doing good and healing all who were UNDER THE POWER OF THE DEVIL, because God was with him.                                                           ACTS 10:38 (NIV)</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HE DEVIL’S DOORWAY IS SIN"/>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THE DEVIL’S DOORWAY IS SIN</a:t>
            </a:r>
          </a:p>
        </p:txBody>
      </p:sp>
      <p:sp>
        <p:nvSpPr>
          <p:cNvPr id="341" name="“In your anger do not sin”: Do not let the sun go down while you are still angry, and DO NOT GIVE THE DEVIL A FOOTHOLD.                                                           EPHESIANS 4:26, 27 (NIV)"/>
          <p:cNvSpPr txBox="1"/>
          <p:nvPr>
            <p:ph type="body" idx="1"/>
          </p:nvPr>
        </p:nvSpPr>
        <p:spPr>
          <a:xfrm>
            <a:off x="998621" y="1460500"/>
            <a:ext cx="10816389" cy="5397500"/>
          </a:xfrm>
          <a:prstGeom prst="rect">
            <a:avLst/>
          </a:prstGeom>
        </p:spPr>
        <p:txBody>
          <a:bodyPr/>
          <a:lstStyle>
            <a:lvl1pPr marL="0" indent="0" algn="ctr">
              <a:buSzTx/>
              <a:buFont typeface="Wingdings 3"/>
              <a:buNone/>
              <a:defRPr b="1" i="1" sz="4800"/>
            </a:lvl1pPr>
          </a:lstStyle>
          <a:p>
            <a:pPr/>
            <a:r>
              <a:t>“In your anger do not sin”: Do not let the sun go down while you are still angry, and DO NOT GIVE THE DEVIL A FOOTHOLD.                                                           EPHESIANS 4:26, 27 (NIV)</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REPENTANCE IS NEEDED"/>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REPENTANCE IS NEEDED</a:t>
            </a:r>
          </a:p>
        </p:txBody>
      </p:sp>
      <p:sp>
        <p:nvSpPr>
          <p:cNvPr id="344" name="Therefore CONFESS YOUR SINS to EACH OTHER and PRAY for EACH OTHER so that you may be HEALED. The PRAYER of a RIGHTEOUS PERSON is POWERFUL and EFFECTIVE.                                                           JAMES 5:16 (NIV)"/>
          <p:cNvSpPr txBox="1"/>
          <p:nvPr>
            <p:ph type="body" idx="1"/>
          </p:nvPr>
        </p:nvSpPr>
        <p:spPr>
          <a:xfrm>
            <a:off x="998621" y="1333500"/>
            <a:ext cx="10816389" cy="5524500"/>
          </a:xfrm>
          <a:prstGeom prst="rect">
            <a:avLst/>
          </a:prstGeom>
        </p:spPr>
        <p:txBody>
          <a:bodyPr/>
          <a:lstStyle>
            <a:lvl1pPr marL="0" indent="0" algn="ctr">
              <a:buSzTx/>
              <a:buFont typeface="Wingdings 3"/>
              <a:buNone/>
              <a:defRPr b="1" i="1" sz="4800"/>
            </a:lvl1pPr>
          </a:lstStyle>
          <a:p>
            <a:pPr/>
            <a:r>
              <a:t>Therefore CONFESS YOUR SINS to EACH OTHER and PRAY for EACH OTHER so that you may be HEALED. The PRAYER of a RIGHTEOUS PERSON is POWERFUL and EFFECTIVE.                                                           JAMES 5:16 (NIV)</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JESUS CAME TO DESTROY THE DEVIL’S WORK"/>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JESUS CAME TO DESTROY THE DEVIL’S WORK</a:t>
            </a:r>
          </a:p>
        </p:txBody>
      </p:sp>
      <p:sp>
        <p:nvSpPr>
          <p:cNvPr id="347" name="The one who does what is sinful is of the devil, because the devil has been sinning from the beginning. The reason the Son of God appeared was to DESTROY THE DEVIL’S WORK.                                                           1 JOHN 3:8 (NIV)"/>
          <p:cNvSpPr txBox="1"/>
          <p:nvPr>
            <p:ph type="body" idx="1"/>
          </p:nvPr>
        </p:nvSpPr>
        <p:spPr>
          <a:xfrm>
            <a:off x="998621" y="1629833"/>
            <a:ext cx="10816389" cy="5228167"/>
          </a:xfrm>
          <a:prstGeom prst="rect">
            <a:avLst/>
          </a:prstGeom>
        </p:spPr>
        <p:txBody>
          <a:bodyPr/>
          <a:lstStyle>
            <a:lvl1pPr marL="0" indent="0" algn="ctr" defTabSz="448055">
              <a:spcBef>
                <a:spcPts val="900"/>
              </a:spcBef>
              <a:buSzTx/>
              <a:buFont typeface="Wingdings 3"/>
              <a:buNone/>
              <a:defRPr b="1" i="1" sz="4704"/>
            </a:lvl1pPr>
          </a:lstStyle>
          <a:p>
            <a:pPr/>
            <a:r>
              <a:t>The one who does what is sinful is of the devil, because the devil has been sinning from the beginning. The reason the Son of God appeared was to DESTROY THE DEVIL’S WORK.                                                           1 JOHN 3:8 (NIV)</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JESUS GAVE US POWER AND AUTHORITY"/>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JESUS GAVE US POWER AND AUTHORITY</a:t>
            </a:r>
          </a:p>
        </p:txBody>
      </p:sp>
      <p:sp>
        <p:nvSpPr>
          <p:cNvPr id="350" name="“I have given you AUTHORITY to TRAMPLE on snakes and scorpions and to OVERCOME ALL THE POWER OF THE ENEMY; NOTHING WILL HARM YOU. However, do not rejoice that the spirits SUBMIT to you, but rejoice that YOUR NAMES are WRITTEN in HEAVEN.”                 "/>
          <p:cNvSpPr txBox="1"/>
          <p:nvPr>
            <p:ph type="body" idx="1"/>
          </p:nvPr>
        </p:nvSpPr>
        <p:spPr>
          <a:xfrm>
            <a:off x="675911" y="1597980"/>
            <a:ext cx="11139100" cy="5260020"/>
          </a:xfrm>
          <a:prstGeom prst="rect">
            <a:avLst/>
          </a:prstGeom>
        </p:spPr>
        <p:txBody>
          <a:bodyPr/>
          <a:lstStyle/>
          <a:p>
            <a:pPr marL="0" indent="0" algn="ctr" defTabSz="448055">
              <a:spcBef>
                <a:spcPts val="900"/>
              </a:spcBef>
              <a:buSzTx/>
              <a:buFont typeface="Wingdings 3"/>
              <a:buNone/>
              <a:defRPr b="1" i="1" sz="4312"/>
            </a:pPr>
            <a:r>
              <a:t>“I have given you AUTHORITY to TRAMPLE on snakes and scorpions and to OVERCOME ALL THE POWER OF THE ENEMY; NOTHING WILL HARM YOU. However, do not rejoice that the spirits SUBMIT to you, but rejoice that YOUR NAMES are WRITTEN in HEAVEN.”                                                  </a:t>
            </a:r>
            <a:r>
              <a:rPr sz="2744"/>
              <a:t>LUKE 10:19, 20 (NIV)</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DELIVERANCE IS A DAILY DUTY"/>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DELIVERANCE IS A DAILY DUTY</a:t>
            </a:r>
          </a:p>
        </p:txBody>
      </p:sp>
      <p:sp>
        <p:nvSpPr>
          <p:cNvPr id="353" name="“This, then, is HOW you should PRAY:            “’Our Father in heaven, hallowed be your name, your kingdom come, your will be done, on earth as it is in heaven. Give us today our daily bread. And forgive us our debts, as we also have forgiven our debtor"/>
          <p:cNvSpPr txBox="1"/>
          <p:nvPr>
            <p:ph type="body" idx="1"/>
          </p:nvPr>
        </p:nvSpPr>
        <p:spPr>
          <a:xfrm>
            <a:off x="376990" y="1121833"/>
            <a:ext cx="11438020" cy="5736167"/>
          </a:xfrm>
          <a:prstGeom prst="rect">
            <a:avLst/>
          </a:prstGeom>
        </p:spPr>
        <p:txBody>
          <a:bodyPr/>
          <a:lstStyle>
            <a:lvl1pPr marL="0" indent="0" algn="ctr">
              <a:buSzTx/>
              <a:buFont typeface="Wingdings 3"/>
              <a:buNone/>
              <a:defRPr b="1" i="1" sz="4000"/>
            </a:lvl1pPr>
          </a:lstStyle>
          <a:p>
            <a:pPr/>
            <a:r>
              <a:t>“This, then, is HOW you should PRAY:            “’Our Father in heaven, hallowed be your name, your kingdom come, your will be done, on earth as it is in heaven. Give us today our daily bread. And forgive us our debts, as we also have forgiven our debtors. And lead us not into temptation, but DELIVER us from the evil one.’”                                                                 MATTHEW 6:9-13 (NIV)</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CAN A CHRISTIAN BE POSSESSED BY AN EVIL SPIRIT?"/>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CAN A CHRISTIAN BE POSSESSED BY AN EVIL SPIRIT?</a:t>
            </a:r>
          </a:p>
        </p:txBody>
      </p:sp>
      <p:sp>
        <p:nvSpPr>
          <p:cNvPr id="294" name="No.  A Christian cannot be possessed because possession denotes ownership. Only God owns everything in this world. Demon spirits don’t own anything BUT they CAN “DEMONIZE” or OPPRESS people. Demons can INFLUENCE, DECEIVE, ATTACK, INVADE, and DESTROY a be"/>
          <p:cNvSpPr txBox="1"/>
          <p:nvPr>
            <p:ph type="body" idx="1"/>
          </p:nvPr>
        </p:nvSpPr>
        <p:spPr>
          <a:xfrm>
            <a:off x="531225" y="1766169"/>
            <a:ext cx="11283784" cy="5152601"/>
          </a:xfrm>
          <a:prstGeom prst="rect">
            <a:avLst/>
          </a:prstGeom>
        </p:spPr>
        <p:txBody>
          <a:bodyPr/>
          <a:lstStyle/>
          <a:p>
            <a:pPr marL="0" indent="0" algn="ctr">
              <a:buSzTx/>
              <a:buFont typeface="Wingdings 3"/>
              <a:buNone/>
              <a:defRPr b="1" sz="4200"/>
            </a:pPr>
            <a:r>
              <a:t>No.  A Christian cannot be possessed because possession denotes ownership. Only God owns everything in this world. Demon spirits don’t own anything BUT they CAN </a:t>
            </a:r>
            <a:r>
              <a:rPr i="1"/>
              <a:t>“DEMONIZE”</a:t>
            </a:r>
            <a:r>
              <a:t> or OPPRESS people. Demons can INFLUENCE, DECEIVE, ATTACK, INVADE, and DESTROY a believer’s life.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93"/>
                                        </p:tgtEl>
                                        <p:attrNameLst>
                                          <p:attrName>style.visibility</p:attrName>
                                        </p:attrNameLst>
                                      </p:cBhvr>
                                      <p:to>
                                        <p:strVal val="visible"/>
                                      </p:to>
                                    </p:set>
                                    <p:anim calcmode="lin" valueType="num">
                                      <p:cBhvr>
                                        <p:cTn id="7" dur="1822" fill="hold"/>
                                        <p:tgtEl>
                                          <p:spTgt spid="293"/>
                                        </p:tgtEl>
                                        <p:attrNameLst>
                                          <p:attrName>ppt_x</p:attrName>
                                        </p:attrNameLst>
                                      </p:cBhvr>
                                      <p:tavLst>
                                        <p:tav tm="0">
                                          <p:val>
                                            <p:strVal val="0-#ppt_w/2"/>
                                          </p:val>
                                        </p:tav>
                                        <p:tav tm="100000">
                                          <p:val>
                                            <p:strVal val="#ppt_x"/>
                                          </p:val>
                                        </p:tav>
                                      </p:tavLst>
                                    </p:anim>
                                    <p:anim calcmode="lin" valueType="num">
                                      <p:cBhvr>
                                        <p:cTn id="8" dur="1822" fill="hold"/>
                                        <p:tgtEl>
                                          <p:spTgt spid="2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lt" backwards="0">
                                    <p:tmAbs val="100"/>
                                  </p:iterate>
                                  <p:childTnLst>
                                    <p:set>
                                      <p:cBhvr>
                                        <p:cTn id="12" fill="hold"/>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1"/>
      <p:bldP build="whole" bldLvl="1" animBg="1" rev="0" advAuto="0" spid="294"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GOD HAS GIVEN US KINGDOM AUTHORITY"/>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GOD HAS GIVEN US KINGDOM AUTHORITY</a:t>
            </a:r>
          </a:p>
        </p:txBody>
      </p:sp>
      <p:sp>
        <p:nvSpPr>
          <p:cNvPr id="356" name="“And as you GO, PREACH, saying,                  ‘The kingdom of heaven is at hand.             ‘HEAL the sick, CLEANSE the lepers,              RAISE the dead, CAST OUT demons.             Freely you have received, freely give.”                         "/>
          <p:cNvSpPr txBox="1"/>
          <p:nvPr>
            <p:ph type="body" idx="1"/>
          </p:nvPr>
        </p:nvSpPr>
        <p:spPr>
          <a:xfrm>
            <a:off x="998621" y="1799166"/>
            <a:ext cx="10816389" cy="5058835"/>
          </a:xfrm>
          <a:prstGeom prst="rect">
            <a:avLst/>
          </a:prstGeom>
        </p:spPr>
        <p:txBody>
          <a:bodyPr/>
          <a:lstStyle>
            <a:lvl1pPr marL="0" indent="0" algn="ctr">
              <a:buSzTx/>
              <a:buFont typeface="Wingdings 3"/>
              <a:buNone/>
              <a:defRPr b="1" i="1" sz="4400"/>
            </a:lvl1pPr>
          </a:lstStyle>
          <a:p>
            <a:pPr/>
            <a:r>
              <a:t>“And as you GO, PREACH, saying,                  ‘The kingdom of heaven is at hand.             ‘HEAL the sick, CLEANSE the lepers,              RAISE the dead, CAST OUT demons.             Freely you have received, freely give.”                                                                 MATTHEW 10:7, 8 (NIV)</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JESUS IS OUR MEDIATOR"/>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JESUS IS OUR MEDIATOR</a:t>
            </a:r>
          </a:p>
        </p:txBody>
      </p:sp>
      <p:sp>
        <p:nvSpPr>
          <p:cNvPr id="359" name="For there is one God and one MEDIATOR between God and mankind, the man Christ Jesus.                                                                        1 TIMOTHY 2:5 (NIV)"/>
          <p:cNvSpPr txBox="1"/>
          <p:nvPr>
            <p:ph type="body" idx="1"/>
          </p:nvPr>
        </p:nvSpPr>
        <p:spPr>
          <a:xfrm>
            <a:off x="524035" y="1911196"/>
            <a:ext cx="11290976" cy="4946803"/>
          </a:xfrm>
          <a:prstGeom prst="rect">
            <a:avLst/>
          </a:prstGeom>
        </p:spPr>
        <p:txBody>
          <a:bodyPr/>
          <a:lstStyle>
            <a:lvl1pPr marL="0" indent="0" algn="ctr">
              <a:buSzTx/>
              <a:buFont typeface="Wingdings 3"/>
              <a:buNone/>
              <a:defRPr b="1" i="1" sz="4400"/>
            </a:lvl1pPr>
          </a:lstStyle>
          <a:p>
            <a:pPr/>
            <a:r>
              <a:t>For there is one God and one MEDIATOR between God and mankind, the man Christ Jesus.                                                                        1 TIMOTHY 2:5 (NIV)</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JESUS IS OUR MEDIATOR"/>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JESUS IS OUR MEDIATOR</a:t>
            </a:r>
          </a:p>
        </p:txBody>
      </p:sp>
      <p:sp>
        <p:nvSpPr>
          <p:cNvPr id="362" name="The next day John saw Jesus coming toward him and said, “Look, the Lamb of God, who takes away the sin of the world!”                                                   JOHN 1:29 (NIV)"/>
          <p:cNvSpPr txBox="1"/>
          <p:nvPr>
            <p:ph type="body" idx="1"/>
          </p:nvPr>
        </p:nvSpPr>
        <p:spPr>
          <a:xfrm>
            <a:off x="524035" y="1606336"/>
            <a:ext cx="11290976" cy="5251663"/>
          </a:xfrm>
          <a:prstGeom prst="rect">
            <a:avLst/>
          </a:prstGeom>
        </p:spPr>
        <p:txBody>
          <a:bodyPr/>
          <a:lstStyle>
            <a:lvl1pPr marL="0" indent="0" algn="ctr">
              <a:buSzTx/>
              <a:buFont typeface="Wingdings 3"/>
              <a:buNone/>
              <a:defRPr b="1" i="1" sz="4400"/>
            </a:lvl1pPr>
          </a:lstStyle>
          <a:p>
            <a:pPr/>
            <a:r>
              <a:t>The next day John saw Jesus coming toward him and said, “Look, the Lamb of God, who takes away the sin of the world!”                                                   JOHN 1:29 (NIV)</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JESUS IS LOOKING FOR INTERCESSORS"/>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JESUS IS LOOKING FOR INTERCESSORS</a:t>
            </a:r>
          </a:p>
        </p:txBody>
      </p:sp>
      <p:sp>
        <p:nvSpPr>
          <p:cNvPr id="365" name="&quot;I looked for someone among them who would build up the wall and stand before me in the gap on behalf of the land so I would not have to destroy it, but I found no one.”                       EZEKIEL 22:30 (NIV)"/>
          <p:cNvSpPr txBox="1"/>
          <p:nvPr>
            <p:ph type="body" idx="1"/>
          </p:nvPr>
        </p:nvSpPr>
        <p:spPr>
          <a:xfrm>
            <a:off x="861997" y="1933699"/>
            <a:ext cx="10953012" cy="4924301"/>
          </a:xfrm>
          <a:prstGeom prst="rect">
            <a:avLst/>
          </a:prstGeom>
        </p:spPr>
        <p:txBody>
          <a:bodyPr/>
          <a:lstStyle>
            <a:lvl1pPr marL="0" indent="0" algn="ctr">
              <a:buSzTx/>
              <a:buFont typeface="Wingdings 3"/>
              <a:buNone/>
              <a:defRPr b="1" i="1" sz="4400"/>
            </a:lvl1pPr>
          </a:lstStyle>
          <a:p>
            <a:pPr/>
            <a:r>
              <a:t>"I looked for someone among them who would build up the wall and stand before me in the gap on behalf of the land so I would not have to destroy it, but I found no one.”                       EZEKIEL 22:30 (NIV)</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JESUS CONTINUES TO INTERCEDE FOR US IN HEAVEN"/>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JESUS CONTINUES TO INTERCEDE FOR US IN HEAVEN</a:t>
            </a:r>
          </a:p>
        </p:txBody>
      </p:sp>
      <p:sp>
        <p:nvSpPr>
          <p:cNvPr id="368" name="Therefore He is able also to save forever (completely, perfectly, for eternity) those who come to God through Him, since He always lives to intercede and intervene on their behalf [with God].…"/>
          <p:cNvSpPr txBox="1"/>
          <p:nvPr>
            <p:ph type="body" idx="1"/>
          </p:nvPr>
        </p:nvSpPr>
        <p:spPr>
          <a:xfrm>
            <a:off x="861997" y="1933699"/>
            <a:ext cx="10953012" cy="4924301"/>
          </a:xfrm>
          <a:prstGeom prst="rect">
            <a:avLst/>
          </a:prstGeom>
        </p:spPr>
        <p:txBody>
          <a:bodyPr/>
          <a:lstStyle/>
          <a:p>
            <a:pPr marL="0" indent="0" algn="ctr">
              <a:buSzTx/>
              <a:buFont typeface="Wingdings 3"/>
              <a:buNone/>
              <a:defRPr b="1" i="1" sz="4400"/>
            </a:pPr>
            <a:r>
              <a:t>Therefore He is able also to save forever (completely, perfectly, for eternity) those who come to God through Him, since He always lives to intercede and intervene on their behalf [with God].</a:t>
            </a:r>
          </a:p>
          <a:p>
            <a:pPr marL="0" indent="0" algn="ctr">
              <a:buSzTx/>
              <a:buFont typeface="Wingdings 3"/>
              <a:buNone/>
              <a:defRPr b="1" i="1" sz="4400"/>
            </a:pPr>
            <a:r>
              <a:t>Hebrews 7:25 AMP</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JESUS CAPTURED OUR SINS, OUR SICKNESS AND…"/>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JESUS CAPTURED OUR SINS, OUR SICKNESS AND…</a:t>
            </a:r>
          </a:p>
        </p:txBody>
      </p:sp>
      <p:sp>
        <p:nvSpPr>
          <p:cNvPr id="371" name="Surely he TOOK UP OUR PAIN and BORE OUR SUFFERING, yet we considered him punished by God, stricken by him, and afflicted. But he was pierced for OUR TRANSGRESSIONS, he was crushed for OUR INIQUITIES; the punishment that brought us PEACE was on him, and b"/>
          <p:cNvSpPr txBox="1"/>
          <p:nvPr>
            <p:ph type="body" idx="1"/>
          </p:nvPr>
        </p:nvSpPr>
        <p:spPr>
          <a:xfrm>
            <a:off x="660656" y="1820333"/>
            <a:ext cx="11154354" cy="5037667"/>
          </a:xfrm>
          <a:prstGeom prst="rect">
            <a:avLst/>
          </a:prstGeom>
        </p:spPr>
        <p:txBody>
          <a:bodyPr/>
          <a:lstStyle>
            <a:lvl1pPr marL="0" indent="0" algn="ctr">
              <a:buSzTx/>
              <a:buFont typeface="Wingdings 3"/>
              <a:buNone/>
              <a:defRPr b="1" i="1" sz="3800"/>
            </a:lvl1pPr>
          </a:lstStyle>
          <a:p>
            <a:pPr/>
            <a:r>
              <a:t>Surely he TOOK UP OUR PAIN and BORE OUR SUFFERING, yet we considered him punished by God, stricken by him, and afflicted. But he was pierced for OUR TRANSGRESSIONS, he was crushed for OUR INIQUITIES; the punishment that brought us PEACE was on him, and by his wounds we are HEALED.                                  ISAIAH 53:4, 5 (NIV)</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OUR CURSE"/>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…OUR CURSE</a:t>
            </a:r>
          </a:p>
        </p:txBody>
      </p:sp>
      <p:sp>
        <p:nvSpPr>
          <p:cNvPr id="374" name="CHRIST REDEEMED US from the CURSE of the law by BECOMING a CURSE for us, for it is written: “Cursed is everyone who is hung on a pole.”  He REDEEMED US in order that the BLESSING given to Abraham MIGHT COME TO THE GENTILES THROUGH CHRIST JESUS, so that B"/>
          <p:cNvSpPr txBox="1"/>
          <p:nvPr>
            <p:ph type="body" idx="1"/>
          </p:nvPr>
        </p:nvSpPr>
        <p:spPr>
          <a:xfrm>
            <a:off x="998621" y="1143000"/>
            <a:ext cx="10816389" cy="5715000"/>
          </a:xfrm>
          <a:prstGeom prst="rect">
            <a:avLst/>
          </a:prstGeom>
        </p:spPr>
        <p:txBody>
          <a:bodyPr/>
          <a:lstStyle>
            <a:lvl1pPr marL="0" indent="0" algn="ctr">
              <a:buSzTx/>
              <a:buFont typeface="Wingdings 3"/>
              <a:buNone/>
              <a:defRPr b="1" i="1" sz="4000"/>
            </a:lvl1pPr>
          </a:lstStyle>
          <a:p>
            <a:pPr/>
            <a:r>
              <a:t>CHRIST REDEEMED US from the CURSE of the law by BECOMING a CURSE for us, for it is written: “Cursed is everyone who is hung on a pole.”  He REDEEMED US in order that the BLESSING given to Abraham MIGHT COME TO THE GENTILES THROUGH CHRIST JESUS, so that BY FAITH we might RECEIVE the PROMISE of the Spirit.                                                               GALATIANS 3:13, 14 (NIV)</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OUR CURSE CAN COME FROM OUR ANCESTORS"/>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OUR CURSE CAN COME FROM OUR ANCESTORS</a:t>
            </a:r>
          </a:p>
        </p:txBody>
      </p:sp>
      <p:sp>
        <p:nvSpPr>
          <p:cNvPr id="379" name="“You shall not make for yourself an image in the form of anything in heaven above or on the earth beneath or in the waters below. You shall not bow down to them or worship them; for I, the LORD your God, am a jealous God, PUNISHING THE CHILDREN for the S"/>
          <p:cNvSpPr txBox="1"/>
          <p:nvPr>
            <p:ph type="body" idx="1"/>
          </p:nvPr>
        </p:nvSpPr>
        <p:spPr>
          <a:xfrm>
            <a:off x="675039" y="1587500"/>
            <a:ext cx="11139972" cy="5299263"/>
          </a:xfrm>
          <a:prstGeom prst="rect">
            <a:avLst/>
          </a:prstGeom>
        </p:spPr>
        <p:txBody>
          <a:bodyPr/>
          <a:lstStyle>
            <a:lvl1pPr marL="0" indent="0" algn="ctr">
              <a:buSzTx/>
              <a:buFont typeface="Wingdings 3"/>
              <a:buNone/>
              <a:defRPr b="1" i="1" sz="3600"/>
            </a:lvl1pPr>
          </a:lstStyle>
          <a:p>
            <a:pPr/>
            <a:r>
              <a:t>“You shall not make for yourself an image in the form of anything in heaven above or on the earth beneath or in the waters below. You shall not bow down to them or worship them; for I, the LORD your God, am a jealous God, PUNISHING THE CHILDREN for the SIN OF THE PARENTS to the THIRD and FOURTH GENERATION of those who HATE ME.”                                                               EXODUS 20:4, 5 (NIV)</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IN THIS WORLD WE ARE LIKE JESUS"/>
          <p:cNvSpPr txBox="1"/>
          <p:nvPr>
            <p:ph type="title"/>
          </p:nvPr>
        </p:nvSpPr>
        <p:spPr>
          <a:xfrm>
            <a:off x="621058" y="0"/>
            <a:ext cx="9676986" cy="1515046"/>
          </a:xfrm>
          <a:prstGeom prst="rect">
            <a:avLst/>
          </a:prstGeom>
        </p:spPr>
        <p:txBody>
          <a:bodyPr/>
          <a:lstStyle>
            <a:lvl1pPr defTabSz="452627">
              <a:defRPr b="1" sz="4752">
                <a:solidFill>
                  <a:srgbClr val="00FFFF"/>
                </a:solidFill>
              </a:defRPr>
            </a:lvl1pPr>
          </a:lstStyle>
          <a:p>
            <a:pPr/>
            <a:r>
              <a:t>IN THIS WORLD WE ARE LIKE JESUS</a:t>
            </a:r>
          </a:p>
        </p:txBody>
      </p:sp>
      <p:sp>
        <p:nvSpPr>
          <p:cNvPr id="382" name="“In this [union and fellowship with Him], love is completed and perfected with us, so that we may have confidence in the day of judgment [with assurance and boldness to face Him]; because as He is, so are we in this world.”…"/>
          <p:cNvSpPr txBox="1"/>
          <p:nvPr>
            <p:ph type="body" idx="1"/>
          </p:nvPr>
        </p:nvSpPr>
        <p:spPr>
          <a:xfrm>
            <a:off x="281177" y="1811622"/>
            <a:ext cx="11751590" cy="5046378"/>
          </a:xfrm>
          <a:prstGeom prst="rect">
            <a:avLst/>
          </a:prstGeom>
        </p:spPr>
        <p:txBody>
          <a:bodyPr/>
          <a:lstStyle/>
          <a:p>
            <a:pPr marL="0" indent="0" algn="ctr">
              <a:buSzTx/>
              <a:buFont typeface="Wingdings 3"/>
              <a:buNone/>
              <a:defRPr b="1" i="1" sz="4200"/>
            </a:pPr>
            <a:r>
              <a:t>“In this [union and fellowship with Him], love is completed and perfected with us, so that we may have confidence in the day of judgment [with assurance and boldness to face Him]; because as He is, so are we in this world.”</a:t>
            </a:r>
          </a:p>
          <a:p>
            <a:pPr marL="0" indent="0" algn="ctr">
              <a:buSzTx/>
              <a:buFont typeface="Wingdings 3"/>
              <a:buNone/>
              <a:defRPr b="1" i="1" sz="4200"/>
            </a:pPr>
            <a:r>
              <a:t>1 John 4:17 AMP</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IN THIS WORLD WE ARE LIKE JESUS"/>
          <p:cNvSpPr txBox="1"/>
          <p:nvPr>
            <p:ph type="title"/>
          </p:nvPr>
        </p:nvSpPr>
        <p:spPr>
          <a:xfrm>
            <a:off x="621058" y="0"/>
            <a:ext cx="9676986" cy="1515046"/>
          </a:xfrm>
          <a:prstGeom prst="rect">
            <a:avLst/>
          </a:prstGeom>
        </p:spPr>
        <p:txBody>
          <a:bodyPr/>
          <a:lstStyle>
            <a:lvl1pPr defTabSz="452627">
              <a:defRPr b="1" sz="4752">
                <a:solidFill>
                  <a:srgbClr val="00FFFF"/>
                </a:solidFill>
              </a:defRPr>
            </a:lvl1pPr>
          </a:lstStyle>
          <a:p>
            <a:pPr/>
            <a:r>
              <a:t>IN THIS WORLD WE ARE LIKE JESUS</a:t>
            </a:r>
          </a:p>
        </p:txBody>
      </p:sp>
      <p:sp>
        <p:nvSpPr>
          <p:cNvPr id="387" name="“For he knew all about us before we were born and he destined us from the beginning to share the likeness of his Son. This means the Son is the oldest among a vast family of brothers and sisters who will become just like him.”…"/>
          <p:cNvSpPr txBox="1"/>
          <p:nvPr>
            <p:ph type="body" idx="1"/>
          </p:nvPr>
        </p:nvSpPr>
        <p:spPr>
          <a:xfrm>
            <a:off x="281177" y="1501116"/>
            <a:ext cx="11751590" cy="5356884"/>
          </a:xfrm>
          <a:prstGeom prst="rect">
            <a:avLst/>
          </a:prstGeom>
        </p:spPr>
        <p:txBody>
          <a:bodyPr/>
          <a:lstStyle/>
          <a:p>
            <a:pPr marL="0" indent="0" algn="ctr">
              <a:buSzTx/>
              <a:buFont typeface="Wingdings 3"/>
              <a:buNone/>
              <a:defRPr b="1" i="1" sz="4200"/>
            </a:pPr>
            <a:r>
              <a:t>“For he knew all about us before we were born and he destined us from the beginning to share the likeness of his Son. This means the Son is the oldest among a vast family of brothers and sisters who will become just like him.”</a:t>
            </a:r>
          </a:p>
          <a:p>
            <a:pPr marL="0" indent="0" algn="ctr">
              <a:buSzTx/>
              <a:buFont typeface="Wingdings 3"/>
              <a:buNone/>
              <a:defRPr b="1" i="1" sz="4200"/>
            </a:pPr>
            <a:r>
              <a:t>Romans 8:29 TPT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HE CASE OF ANANIAS AND SAPPHIRA"/>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CASE OF ANANIAS AND SAPPHIRA</a:t>
            </a:r>
          </a:p>
        </p:txBody>
      </p:sp>
      <p:sp>
        <p:nvSpPr>
          <p:cNvPr id="299" name="Then Peter said, “Ananias, how is it that Satan has so FILLED your HEART that you have LIED to the Holy Spirit and have kept for yourself some of the money you received for the land?…"/>
          <p:cNvSpPr txBox="1"/>
          <p:nvPr>
            <p:ph type="body" idx="1"/>
          </p:nvPr>
        </p:nvSpPr>
        <p:spPr>
          <a:xfrm>
            <a:off x="818854" y="1649376"/>
            <a:ext cx="10996155" cy="5208623"/>
          </a:xfrm>
          <a:prstGeom prst="rect">
            <a:avLst/>
          </a:prstGeom>
        </p:spPr>
        <p:txBody>
          <a:bodyPr/>
          <a:lstStyle/>
          <a:p>
            <a:pPr marL="0" indent="0">
              <a:lnSpc>
                <a:spcPct val="90000"/>
              </a:lnSpc>
              <a:buSzTx/>
              <a:buFont typeface="Wingdings 3"/>
              <a:buNone/>
              <a:defRPr b="1" i="1" sz="3900"/>
            </a:pPr>
            <a:r>
              <a:t>Then Peter said, “Ananias, how is it that Satan has so FILLED your HEART that you have LIED to the Holy Spirit and have kept for yourself some of the money you received for the land?                        </a:t>
            </a:r>
            <a:endParaRPr sz="4300"/>
          </a:p>
          <a:p>
            <a:pPr marL="0" indent="0">
              <a:lnSpc>
                <a:spcPct val="90000"/>
              </a:lnSpc>
              <a:buSzTx/>
              <a:buFont typeface="Wingdings 3"/>
              <a:buNone/>
              <a:defRPr b="1" i="1" sz="3900"/>
            </a:pPr>
            <a:r>
              <a:t>ACTS 5:3 (NIV)</a:t>
            </a:r>
            <a:endParaRPr sz="4300"/>
          </a:p>
          <a:p>
            <a:pPr marL="0" indent="0">
              <a:lnSpc>
                <a:spcPct val="90000"/>
              </a:lnSpc>
              <a:buSzTx/>
              <a:buFont typeface="Wingdings 3"/>
              <a:buNone/>
              <a:defRPr b="1" sz="2600"/>
            </a:pPr>
          </a:p>
          <a:p>
            <a:pPr marL="0" indent="0">
              <a:lnSpc>
                <a:spcPct val="90000"/>
              </a:lnSpc>
              <a:buSzTx/>
              <a:buFont typeface="Wingdings 3"/>
              <a:buNone/>
              <a:defRPr b="1" sz="3200"/>
            </a:pPr>
            <a:r>
              <a:t>They were active believers but Satan has filled their hearts with lies when it came to money matters.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LIKE JESUS, WE CAPTURE THE ENEMY AND PLUNDER HIM"/>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LIKE JESUS, WE CAPTURE THE ENEMY AND PLUNDER HIM</a:t>
            </a:r>
          </a:p>
        </p:txBody>
      </p:sp>
      <p:sp>
        <p:nvSpPr>
          <p:cNvPr id="392" name="“But if it is by the Spirit of God that I drive out demons, then the kingdom of God has come upon you. “Or again, how can anyone enter a strong man’s house and carry off his possessions unless he first ties up the strong man? Then he can plunder his hous"/>
          <p:cNvSpPr txBox="1"/>
          <p:nvPr>
            <p:ph type="body" idx="1"/>
          </p:nvPr>
        </p:nvSpPr>
        <p:spPr>
          <a:xfrm>
            <a:off x="281177" y="1811622"/>
            <a:ext cx="11751590" cy="5046378"/>
          </a:xfrm>
          <a:prstGeom prst="rect">
            <a:avLst/>
          </a:prstGeom>
        </p:spPr>
        <p:txBody>
          <a:bodyPr/>
          <a:lstStyle/>
          <a:p>
            <a:pPr marL="0" indent="0" algn="ctr">
              <a:buSzTx/>
              <a:buFont typeface="Wingdings 3"/>
              <a:buNone/>
              <a:defRPr b="1" i="1" sz="4200"/>
            </a:pPr>
            <a:r>
              <a:t>“But if it is by the Spirit of God that I drive out demons, then the kingdom of God has come upon you. “Or again, how can anyone enter a strong man’s house and carry off his possessions unless he first ties up the strong man? Then he can plunder his house.”</a:t>
            </a:r>
          </a:p>
          <a:p>
            <a:pPr marL="0" indent="0" algn="ctr">
              <a:buSzTx/>
              <a:buFont typeface="Wingdings 3"/>
              <a:buNone/>
              <a:defRPr b="1" i="1" sz="4200"/>
            </a:pPr>
            <a:r>
              <a:t>Matthew 12:28-29 NIV</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CONFESS YOUR SIN TO REMOVE SICKNESS AND CURSE"/>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CONFESS YOUR SIN TO REMOVE SICKNESS AND CURSE</a:t>
            </a:r>
          </a:p>
        </p:txBody>
      </p:sp>
      <p:sp>
        <p:nvSpPr>
          <p:cNvPr id="397" name="If we claim to be without sin, we deceive ourselves and the truth is not in us.              IF WE CONFESS OUR SINS, he is faithful and just and will forgive us our sins and purify us from all unrighteousness. If we claim we have not sinned, we make him "/>
          <p:cNvSpPr txBox="1"/>
          <p:nvPr>
            <p:ph type="body" idx="1"/>
          </p:nvPr>
        </p:nvSpPr>
        <p:spPr>
          <a:xfrm>
            <a:off x="998621" y="1716065"/>
            <a:ext cx="10816389" cy="4997887"/>
          </a:xfrm>
          <a:prstGeom prst="rect">
            <a:avLst/>
          </a:prstGeom>
        </p:spPr>
        <p:txBody>
          <a:bodyPr/>
          <a:lstStyle/>
          <a:p>
            <a:pPr marL="0" indent="0" algn="ctr">
              <a:buSzTx/>
              <a:buFont typeface="Wingdings 3"/>
              <a:buNone/>
              <a:defRPr b="1" i="1" sz="4000"/>
            </a:pPr>
            <a:r>
              <a:t>If we claim to be without sin, we deceive ourselves and the truth is not in us.              IF WE CONFESS OUR SINS, he is faithful and just and will forgive us our sins and purify us from all unrighteousness. If we claim we have not sinned, we make him out to be a liar and his word is not in us. </a:t>
            </a:r>
            <a:r>
              <a:rPr sz="3600"/>
              <a:t>                                                               1 JOHN 1:8-10 (NIV)</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A WORD OF WARNING"/>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A WORD OF WARNING</a:t>
            </a:r>
          </a:p>
        </p:txBody>
      </p:sp>
      <p:sp>
        <p:nvSpPr>
          <p:cNvPr id="400" name="“When an unclean spirit goes out of a MAN, he goes through dry places, seeking rest, and finds none. Then he says, ‘I will return to my HOUSE from which I came.’ And when he comes, he finds it empty, swept, and put in order. Then he goes and takes with h"/>
          <p:cNvSpPr txBox="1"/>
          <p:nvPr>
            <p:ph type="body" idx="1"/>
          </p:nvPr>
        </p:nvSpPr>
        <p:spPr>
          <a:xfrm>
            <a:off x="482939" y="1096271"/>
            <a:ext cx="11494139" cy="5761729"/>
          </a:xfrm>
          <a:prstGeom prst="rect">
            <a:avLst/>
          </a:prstGeom>
        </p:spPr>
        <p:txBody>
          <a:bodyPr/>
          <a:lstStyle>
            <a:lvl1pPr marL="0" indent="0" algn="ctr">
              <a:buSzTx/>
              <a:buFont typeface="Wingdings 3"/>
              <a:buNone/>
              <a:defRPr b="1" i="1" sz="3600"/>
            </a:lvl1pPr>
          </a:lstStyle>
          <a:p>
            <a:pPr/>
            <a:r>
              <a:t>“When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                                                                     MATTHEW 12:43-45 (NKJV)</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YOU ARE GOD’S TEMPLE"/>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YOU ARE GOD’S TEMPLE</a:t>
            </a:r>
          </a:p>
        </p:txBody>
      </p:sp>
      <p:sp>
        <p:nvSpPr>
          <p:cNvPr id="405" name="Do you not know that YOUR BODIES are TEMPLES of the HOLY SPIRIT, WHO IS IN YOU, whom you have received from God? YOU ARE NOT YOUR OWN; YOU were BOUGHT at a PRICE. Therefore HONOR GOD with YOUR BODIES.                                                    1 "/>
          <p:cNvSpPr txBox="1"/>
          <p:nvPr>
            <p:ph type="body" idx="1"/>
          </p:nvPr>
        </p:nvSpPr>
        <p:spPr>
          <a:xfrm>
            <a:off x="376988" y="1206500"/>
            <a:ext cx="11438023" cy="5651501"/>
          </a:xfrm>
          <a:prstGeom prst="rect">
            <a:avLst/>
          </a:prstGeom>
        </p:spPr>
        <p:txBody>
          <a:bodyPr/>
          <a:lstStyle>
            <a:lvl1pPr marL="0" indent="0" algn="ctr">
              <a:buSzTx/>
              <a:buFont typeface="Wingdings 3"/>
              <a:buNone/>
              <a:defRPr b="1" i="1" sz="4500"/>
            </a:lvl1pPr>
          </a:lstStyle>
          <a:p>
            <a:pPr/>
            <a:r>
              <a:t>Do you not know that YOUR BODIES are TEMPLES of the HOLY SPIRIT, WHO IS IN YOU, whom you have received from God? YOU ARE NOT YOUR OWN; YOU were BOUGHT at a PRICE. Therefore HONOR GOD with YOUR BODIES.                                                    1 CORINTHIANS 6:19, 20 (NIV)</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DO NOT BE QUICK TO SPEAK AGAINST THE MINISTRY OF GOD"/>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DO NOT BE QUICK TO SPEAK AGAINST THE MINISTRY OF GOD</a:t>
            </a:r>
          </a:p>
        </p:txBody>
      </p:sp>
      <p:sp>
        <p:nvSpPr>
          <p:cNvPr id="410" name="“Therefore I say to you, every sin and blasphemy will be forgiven men, but the blasphemy against the Spirit will not be forgiven men. Anyone who speaks a word against the Son of Man, it will be forgiven him; but whoever speaks against the Holy Spirit, it"/>
          <p:cNvSpPr txBox="1"/>
          <p:nvPr>
            <p:ph type="body" idx="1"/>
          </p:nvPr>
        </p:nvSpPr>
        <p:spPr>
          <a:xfrm>
            <a:off x="376989" y="1651000"/>
            <a:ext cx="11438022" cy="5207000"/>
          </a:xfrm>
          <a:prstGeom prst="rect">
            <a:avLst/>
          </a:prstGeom>
        </p:spPr>
        <p:txBody>
          <a:bodyPr/>
          <a:lstStyle>
            <a:lvl1pPr marL="0" indent="0" algn="ctr">
              <a:lnSpc>
                <a:spcPct val="90000"/>
              </a:lnSpc>
              <a:buSzTx/>
              <a:buFont typeface="Wingdings 3"/>
              <a:buNone/>
              <a:defRPr b="1" i="1" sz="4000"/>
            </a:lvl1pPr>
          </a:lstStyle>
          <a:p>
            <a:pPr/>
            <a:r>
              <a:t>“Therefore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                                      MATTHEW 12:31, 32 (NIV)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YOU CAN CAST OUT DEMONS BY THE HELP OF THE HOLY SPIRIT"/>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YOU CAN CAST OUT DEMONS BY THE HELP OF THE HOLY SPIRIT</a:t>
            </a:r>
          </a:p>
        </p:txBody>
      </p:sp>
      <p:sp>
        <p:nvSpPr>
          <p:cNvPr id="413" name="“But if I am CASTING OUT DEMONS BY THE SPIRIT OF GOD, then the Kingdom of God has arrived among you. For who is powerful enough to enter the house of a strong man like Satan and plunder his goods? ONLY SOMEONE EVEN STRONGER—SOMEONE WHO COULD TIE HIM UP a"/>
          <p:cNvSpPr txBox="1"/>
          <p:nvPr>
            <p:ph type="body" idx="1"/>
          </p:nvPr>
        </p:nvSpPr>
        <p:spPr>
          <a:xfrm>
            <a:off x="593981" y="1716066"/>
            <a:ext cx="11221030" cy="5141934"/>
          </a:xfrm>
          <a:prstGeom prst="rect">
            <a:avLst/>
          </a:prstGeom>
        </p:spPr>
        <p:txBody>
          <a:bodyPr/>
          <a:lstStyle/>
          <a:p>
            <a:pPr marL="0" indent="0" algn="ctr">
              <a:buSzTx/>
              <a:buFont typeface="Wingdings 3"/>
              <a:buNone/>
              <a:defRPr b="1" i="1" sz="3700"/>
            </a:pPr>
            <a:r>
              <a:t>“But if I am CASTING OUT DEMONS BY THE SPIRIT OF GOD, then the Kingdom of God has arrived among you. For who is powerful enough to enter the house of a strong man like Satan and plunder his goods? ONLY SOMEONE EVEN STRONGER—SOMEONE WHO COULD TIE HIM UP and then PLUNDER HIS HOUSE.”                                      </a:t>
            </a:r>
            <a:endParaRPr sz="1800"/>
          </a:p>
          <a:p>
            <a:pPr marL="0" indent="0" algn="ctr">
              <a:buSzTx/>
              <a:buFont typeface="Wingdings 3"/>
              <a:buNone/>
              <a:defRPr b="1" i="1" sz="3200"/>
            </a:pPr>
            <a:r>
              <a:t>MATTHEW 12:28, 29 (NIV)</a:t>
            </a:r>
            <a:r>
              <a:rPr sz="3700"/>
              <a:t>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GOD RENDERED DEMONIC FORCES POWERLESS"/>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GOD RENDERED DEMONIC FORCES POWERLESS</a:t>
            </a:r>
          </a:p>
        </p:txBody>
      </p:sp>
      <p:sp>
        <p:nvSpPr>
          <p:cNvPr id="416" name="God STRIPPED the SPIRITUAL RULERS and POWERS of their AUTHORITY. With the cross, he won the victory and showed the world that they were POWERLESS.…"/>
          <p:cNvSpPr txBox="1"/>
          <p:nvPr>
            <p:ph type="body" idx="1"/>
          </p:nvPr>
        </p:nvSpPr>
        <p:spPr>
          <a:xfrm>
            <a:off x="761327" y="1841500"/>
            <a:ext cx="11053682" cy="5016500"/>
          </a:xfrm>
          <a:prstGeom prst="rect">
            <a:avLst/>
          </a:prstGeom>
        </p:spPr>
        <p:txBody>
          <a:bodyPr/>
          <a:lstStyle/>
          <a:p>
            <a:pPr marL="0" indent="0" algn="ctr">
              <a:buSzTx/>
              <a:buFont typeface="Wingdings 3"/>
              <a:buNone/>
              <a:defRPr b="1" i="1" sz="4400"/>
            </a:pPr>
            <a:r>
              <a:t>God STRIPPED the SPIRITUAL RULERS and POWERS of their AUTHORITY. With the cross, he won the victory and showed the world that they were POWERLESS.</a:t>
            </a:r>
          </a:p>
          <a:p>
            <a:pPr marL="0" indent="0" algn="ctr">
              <a:buSzTx/>
              <a:buFont typeface="Wingdings 3"/>
              <a:buNone/>
              <a:defRPr b="1" i="1" sz="4400"/>
            </a:pPr>
            <a:r>
              <a:t>COLOSSIANS 2:15 (NCV)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GOD HAS ALREADY JUDGED THE DEVIL"/>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GOD HAS ALREADY JUDGED THE DEVIL</a:t>
            </a:r>
          </a:p>
        </p:txBody>
      </p:sp>
      <p:sp>
        <p:nvSpPr>
          <p:cNvPr id="419" name="And the HELPER will PROVE to them that judgment happened when the RULER OF THIS WORLD WAS JUDGED.…"/>
          <p:cNvSpPr txBox="1"/>
          <p:nvPr>
            <p:ph type="body" idx="1"/>
          </p:nvPr>
        </p:nvSpPr>
        <p:spPr>
          <a:xfrm>
            <a:off x="998621" y="1947331"/>
            <a:ext cx="10816389" cy="4910668"/>
          </a:xfrm>
          <a:prstGeom prst="rect">
            <a:avLst/>
          </a:prstGeom>
        </p:spPr>
        <p:txBody>
          <a:bodyPr/>
          <a:lstStyle/>
          <a:p>
            <a:pPr marL="0" indent="0" algn="ctr">
              <a:buSzTx/>
              <a:buFont typeface="Wingdings 3"/>
              <a:buNone/>
              <a:defRPr b="1" i="1" sz="4400"/>
            </a:pPr>
            <a:r>
              <a:t>And the HELPER will PROVE to them that judgment happened when the RULER OF THIS WORLD WAS JUDGED.</a:t>
            </a:r>
          </a:p>
          <a:p>
            <a:pPr marL="0" indent="0" algn="ctr">
              <a:buSzTx/>
              <a:buFont typeface="Wingdings 3"/>
              <a:buNone/>
              <a:defRPr b="1" i="1" sz="4400"/>
            </a:pPr>
            <a:r>
              <a:t>JOHN 16:11 (NCV)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ARE YOU WORKING WITH GOD OR AGAINST GOD?"/>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ARE YOU WORKING WITH GOD OR AGAINST GOD?</a:t>
            </a:r>
          </a:p>
        </p:txBody>
      </p:sp>
      <p:sp>
        <p:nvSpPr>
          <p:cNvPr id="422" name="“Anyone who isn’t with me OPPOSES ME, and anyone who isn’t working with me is actually WORKING AGAINST ME.”                                      MATTHEW 12:30 (NIV)"/>
          <p:cNvSpPr txBox="1"/>
          <p:nvPr>
            <p:ph type="body" idx="1"/>
          </p:nvPr>
        </p:nvSpPr>
        <p:spPr>
          <a:xfrm>
            <a:off x="660656" y="1716065"/>
            <a:ext cx="11154354" cy="5141935"/>
          </a:xfrm>
          <a:prstGeom prst="rect">
            <a:avLst/>
          </a:prstGeom>
        </p:spPr>
        <p:txBody>
          <a:bodyPr/>
          <a:lstStyle>
            <a:lvl1pPr marL="0" indent="0" algn="ctr">
              <a:buSzTx/>
              <a:buFont typeface="Wingdings 3"/>
              <a:buNone/>
              <a:defRPr b="1" i="1" sz="4800"/>
            </a:lvl1pPr>
          </a:lstStyle>
          <a:p>
            <a:pPr/>
            <a:r>
              <a:t>“Anyone who isn’t with me OPPOSES ME, and anyone who isn’t working with me is actually WORKING AGAINST ME.”                                      MATTHEW 12:30 (NIV)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WEAR YOUR SPIRITUAL ARMOR DAILY"/>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WEAR YOUR SPIRITUAL ARMOR DAILY</a:t>
            </a:r>
          </a:p>
        </p:txBody>
      </p:sp>
      <p:sp>
        <p:nvSpPr>
          <p:cNvPr id="425" name="Finally, my brethren, be strong in the LORD and in the power of His might. PUT ON THE WHOLE ARMOR OF GOD, that you may be able to stand against the wiles of the devil. Therefore TAKE UP THE WHOLE ARMOR OF GOD, that you may be able to withstand in the evi"/>
          <p:cNvSpPr txBox="1"/>
          <p:nvPr>
            <p:ph type="body" idx="1"/>
          </p:nvPr>
        </p:nvSpPr>
        <p:spPr>
          <a:xfrm>
            <a:off x="998621" y="1601014"/>
            <a:ext cx="10816389" cy="5256986"/>
          </a:xfrm>
          <a:prstGeom prst="rect">
            <a:avLst/>
          </a:prstGeom>
        </p:spPr>
        <p:txBody>
          <a:bodyPr/>
          <a:lstStyle>
            <a:lvl1pPr marL="0" indent="0" algn="ctr">
              <a:buSzTx/>
              <a:buFont typeface="Wingdings 3"/>
              <a:buNone/>
              <a:defRPr b="1" i="1" sz="4000"/>
            </a:lvl1pPr>
          </a:lstStyle>
          <a:p>
            <a:pPr/>
            <a:r>
              <a:t>Finally, my brethren, be strong in the LORD and in the power of His might. PUT ON THE WHOLE ARMOR OF GOD, that you may be able to stand against the wiles of the devil. Therefore TAKE UP THE WHOLE ARMOR OF GOD, that you may be able to withstand in the evil day, and having done all, to stand. EPHESIANS 6:10, 11, 13 (NIV)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HE CASE OF THE DAUGHTER OF ABRAHAM"/>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CASE OF THE DAUGHTER OF ABRAHAM</a:t>
            </a:r>
          </a:p>
        </p:txBody>
      </p:sp>
      <p:sp>
        <p:nvSpPr>
          <p:cNvPr id="302" name="On a Sabbath Jesus was teaching in one of the SYNAGOGUES, and a woman was there who had been crippled by a spirit for eighteen years. She was bent over and could not straighten up at all. When Jesus saw her, he called her forward and said to her, &quot;Woman,"/>
          <p:cNvSpPr txBox="1"/>
          <p:nvPr>
            <p:ph type="body" idx="1"/>
          </p:nvPr>
        </p:nvSpPr>
        <p:spPr>
          <a:xfrm>
            <a:off x="998621" y="1659439"/>
            <a:ext cx="10816389" cy="5198561"/>
          </a:xfrm>
          <a:prstGeom prst="rect">
            <a:avLst/>
          </a:prstGeom>
        </p:spPr>
        <p:txBody>
          <a:bodyPr/>
          <a:lstStyle>
            <a:lvl1pPr marL="0" indent="0">
              <a:buSzTx/>
              <a:buFont typeface="Wingdings 3"/>
              <a:buNone/>
              <a:defRPr b="1" i="1" sz="4000"/>
            </a:lvl1pPr>
          </a:lstStyle>
          <a:p>
            <a:pPr/>
            <a:r>
              <a:t>On a Sabbath Jesus was teaching in one of the SYNAGOGUES, and a woman was there who had been crippled by a spirit for eighteen years. She was bent over and could not straighten up at all. When Jesus saw her, he called her forward and said to her, "Woman, you are set free from your infirmity.”  LUKE 13:10-12 (NIV)</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GEAR UP FOR THE BATTLE"/>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GEAR UP FOR THE BATTLE</a:t>
            </a:r>
          </a:p>
        </p:txBody>
      </p:sp>
      <p:sp>
        <p:nvSpPr>
          <p:cNvPr id="428" name="WEAR THE HELMET OF SALVATION, BREASTPLATE OF RIGHTEOUSNESS,            BELT OF TRUTH,                                     SANDALS OF PEACE,                           SHIELD OF FAITH AND                                       THE SWORD OF THE SPIRIT WHICH "/>
          <p:cNvSpPr txBox="1"/>
          <p:nvPr>
            <p:ph type="body" idx="1"/>
          </p:nvPr>
        </p:nvSpPr>
        <p:spPr>
          <a:xfrm>
            <a:off x="998621" y="1143000"/>
            <a:ext cx="10816389" cy="5715001"/>
          </a:xfrm>
          <a:prstGeom prst="rect">
            <a:avLst/>
          </a:prstGeom>
        </p:spPr>
        <p:txBody>
          <a:bodyPr/>
          <a:lstStyle/>
          <a:p>
            <a:pPr marL="0" indent="0" algn="ctr">
              <a:buSzTx/>
              <a:buFont typeface="Wingdings 3"/>
              <a:buNone/>
              <a:defRPr b="1" i="1" sz="4000"/>
            </a:pPr>
            <a:r>
              <a:t>WEAR THE </a:t>
            </a:r>
            <a:r>
              <a:rPr sz="4800"/>
              <a:t>HELMET</a:t>
            </a:r>
            <a:r>
              <a:t> OF SALVATION, </a:t>
            </a:r>
            <a:r>
              <a:rPr sz="4800"/>
              <a:t>BREASTPLATE</a:t>
            </a:r>
            <a:r>
              <a:t> OF RIGHTEOUSNESS,            </a:t>
            </a:r>
            <a:r>
              <a:rPr sz="4800"/>
              <a:t>BELT</a:t>
            </a:r>
            <a:r>
              <a:t> OF TRUTH,                                     </a:t>
            </a:r>
            <a:r>
              <a:rPr sz="4800"/>
              <a:t>SANDALS</a:t>
            </a:r>
            <a:r>
              <a:t> OF PEACE,                           </a:t>
            </a:r>
            <a:r>
              <a:rPr sz="4800"/>
              <a:t>SHIELD</a:t>
            </a:r>
            <a:r>
              <a:t> OF FAITH AND                                       THE </a:t>
            </a:r>
            <a:r>
              <a:rPr sz="4800"/>
              <a:t>SWORD</a:t>
            </a:r>
            <a:r>
              <a:t> OF THE SPIRIT WHICH IS THE WORD OF GOD.                                     </a:t>
            </a:r>
            <a:r>
              <a:rPr sz="2800"/>
              <a:t>EPHESIANS 6:14-18 (NIV)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NOTHING IS IMPOSSIBLE FOR THOSE WHO BELIEVE"/>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NOTHING IS IMPOSSIBLE FOR THOSE WHO BELIEVE</a:t>
            </a:r>
          </a:p>
        </p:txBody>
      </p:sp>
      <p:sp>
        <p:nvSpPr>
          <p:cNvPr id="431" name="“Most assuredly, I say to you, he who BELIEVES IN ME, THE WORKS THAT I DO HE WILL DO ALSO; and GREATER WORKS than these he will do, because I go to My Father. And WHATEVER YOU ASK IN MY NAME, THAT I WILL DO, that the Father may be glorified in the Son. I"/>
          <p:cNvSpPr txBox="1"/>
          <p:nvPr>
            <p:ph type="body" idx="1"/>
          </p:nvPr>
        </p:nvSpPr>
        <p:spPr>
          <a:xfrm>
            <a:off x="897951" y="1629832"/>
            <a:ext cx="10917059" cy="5228168"/>
          </a:xfrm>
          <a:prstGeom prst="rect">
            <a:avLst/>
          </a:prstGeom>
        </p:spPr>
        <p:txBody>
          <a:bodyPr/>
          <a:lstStyle/>
          <a:p>
            <a:pPr marL="0" indent="0" algn="ctr">
              <a:lnSpc>
                <a:spcPct val="90000"/>
              </a:lnSpc>
              <a:buSzTx/>
              <a:buFont typeface="Wingdings 3"/>
              <a:buNone/>
              <a:defRPr b="1" i="1" sz="4000"/>
            </a:pPr>
            <a:r>
              <a:t>“Most assuredly, I say to you, he who BELIEVES IN ME, THE WORKS THAT I DO HE WILL DO ALSO; and GREATER WORKS than these he will do, because I go to My Father. And WHATEVER YOU ASK IN MY NAME, THAT I WILL DO, that the Father may be glorified in the Son. IF YOU ASK ANYTHING IN MY NAME, I WILL DO IT.”                                  </a:t>
            </a:r>
            <a:r>
              <a:rPr sz="3200"/>
              <a:t>JOHN 14:12-14 (NIV)</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HE CASE OF THE DAUGHTER OF ABRAHAM"/>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CASE OF THE DAUGHTER OF ABRAHAM</a:t>
            </a:r>
          </a:p>
        </p:txBody>
      </p:sp>
      <p:sp>
        <p:nvSpPr>
          <p:cNvPr id="305" name="Then should not this woman, a daughter of Abraham, whom Satan has kept bound for eighteen long years, be set free on the Sabbath day from what bound her?”…"/>
          <p:cNvSpPr txBox="1"/>
          <p:nvPr>
            <p:ph type="body" idx="1"/>
          </p:nvPr>
        </p:nvSpPr>
        <p:spPr>
          <a:xfrm>
            <a:off x="998621" y="1735665"/>
            <a:ext cx="10816389" cy="5122334"/>
          </a:xfrm>
          <a:prstGeom prst="rect">
            <a:avLst/>
          </a:prstGeom>
        </p:spPr>
        <p:txBody>
          <a:bodyPr/>
          <a:lstStyle/>
          <a:p>
            <a:pPr marL="0" indent="0">
              <a:buSzTx/>
              <a:buFont typeface="Wingdings 3"/>
              <a:buNone/>
              <a:defRPr b="1" i="1" sz="4400"/>
            </a:pPr>
            <a:r>
              <a:t>Then should not this woman, a daughter of Abraham, whom Satan has kept bound for eighteen long years, be set free on the Sabbath day from what bound her?”  </a:t>
            </a:r>
          </a:p>
          <a:p>
            <a:pPr marL="0" indent="0">
              <a:buSzTx/>
              <a:buFont typeface="Wingdings 3"/>
              <a:buNone/>
              <a:defRPr b="1" i="1" sz="4400"/>
            </a:pPr>
            <a:r>
              <a:t>LUKE 13:16 (NIV)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HE DEVIL LOOKS FOR A VICTIM"/>
          <p:cNvSpPr txBox="1"/>
          <p:nvPr>
            <p:ph type="title"/>
          </p:nvPr>
        </p:nvSpPr>
        <p:spPr>
          <a:xfrm>
            <a:off x="621058" y="0"/>
            <a:ext cx="9676986" cy="1515046"/>
          </a:xfrm>
          <a:prstGeom prst="rect">
            <a:avLst/>
          </a:prstGeom>
        </p:spPr>
        <p:txBody>
          <a:bodyPr/>
          <a:lstStyle>
            <a:lvl1pPr>
              <a:defRPr b="1" sz="4800">
                <a:solidFill>
                  <a:srgbClr val="00FFFF"/>
                </a:solidFill>
              </a:defRPr>
            </a:lvl1pPr>
          </a:lstStyle>
          <a:p>
            <a:pPr/>
            <a:r>
              <a:t>THE DEVIL LOOKS FOR A VICTIM</a:t>
            </a:r>
          </a:p>
        </p:txBody>
      </p:sp>
      <p:sp>
        <p:nvSpPr>
          <p:cNvPr id="308" name="Be alert and of sober mind. Your enemy the devil prowls around like a roaring lion LOOKING for someone to DEVOUR.…"/>
          <p:cNvSpPr txBox="1"/>
          <p:nvPr>
            <p:ph type="body" idx="1"/>
          </p:nvPr>
        </p:nvSpPr>
        <p:spPr>
          <a:xfrm>
            <a:off x="998621" y="1333500"/>
            <a:ext cx="10816389" cy="5524500"/>
          </a:xfrm>
          <a:prstGeom prst="rect">
            <a:avLst/>
          </a:prstGeom>
        </p:spPr>
        <p:txBody>
          <a:bodyPr/>
          <a:lstStyle/>
          <a:p>
            <a:pPr marL="0" indent="0">
              <a:lnSpc>
                <a:spcPct val="90000"/>
              </a:lnSpc>
              <a:buSzTx/>
              <a:buFont typeface="Wingdings 3"/>
              <a:buNone/>
              <a:defRPr b="1" i="1" sz="4400"/>
            </a:pPr>
            <a:r>
              <a:t>Be alert and of sober mind. Your enemy the devil prowls around like a roaring lion LOOKING for someone to DEVOUR.                                 </a:t>
            </a:r>
          </a:p>
          <a:p>
            <a:pPr marL="0" indent="0">
              <a:lnSpc>
                <a:spcPct val="90000"/>
              </a:lnSpc>
              <a:buSzTx/>
              <a:buFont typeface="Wingdings 3"/>
              <a:buNone/>
              <a:defRPr b="1" i="1" sz="4400"/>
            </a:pPr>
            <a:r>
              <a:t>1 PETER 5:8 (NIV)</a:t>
            </a:r>
          </a:p>
          <a:p>
            <a:pPr marL="0" indent="0">
              <a:lnSpc>
                <a:spcPct val="90000"/>
              </a:lnSpc>
              <a:buSzTx/>
              <a:buFont typeface="Wingdings 3"/>
              <a:buNone/>
              <a:defRPr b="1" sz="3200"/>
            </a:pPr>
          </a:p>
          <a:p>
            <a:pPr marL="0" indent="0">
              <a:lnSpc>
                <a:spcPct val="90000"/>
              </a:lnSpc>
              <a:buSzTx/>
              <a:buFont typeface="Wingdings 3"/>
              <a:buNone/>
              <a:defRPr b="1" sz="3200"/>
            </a:pPr>
            <a:r>
              <a:t>The devil is looking for someone he can swallow.                                                         That’s why Christians should be self-controlled and alert.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HE BATTLE WE FACE EVERYDAY"/>
          <p:cNvSpPr txBox="1"/>
          <p:nvPr>
            <p:ph type="title"/>
          </p:nvPr>
        </p:nvSpPr>
        <p:spPr>
          <a:xfrm>
            <a:off x="646110" y="452718"/>
            <a:ext cx="9676986" cy="1400531"/>
          </a:xfrm>
          <a:prstGeom prst="rect">
            <a:avLst/>
          </a:prstGeom>
        </p:spPr>
        <p:txBody>
          <a:bodyPr/>
          <a:lstStyle>
            <a:lvl1pPr>
              <a:defRPr b="1" sz="4800">
                <a:solidFill>
                  <a:srgbClr val="00FFFF"/>
                </a:solidFill>
              </a:defRPr>
            </a:lvl1pPr>
          </a:lstStyle>
          <a:p>
            <a:pPr/>
            <a:r>
              <a:t>THE BATTLE WE FACE EVERYDAY</a:t>
            </a:r>
          </a:p>
        </p:txBody>
      </p:sp>
      <p:sp>
        <p:nvSpPr>
          <p:cNvPr id="311" name="“For we do not WRESTLE against flesh and blood, but AGAINST PRINCIPALITIES, AGAINST POWERS, AGAINST the RULERS of the DARKNESS of this age, AGAINST SPIRITUAL HOSTS of WICKEDNESS in the heavenly places.”…"/>
          <p:cNvSpPr txBox="1"/>
          <p:nvPr>
            <p:ph type="body" idx="1"/>
          </p:nvPr>
        </p:nvSpPr>
        <p:spPr>
          <a:xfrm>
            <a:off x="682230" y="1515978"/>
            <a:ext cx="11132780" cy="5342022"/>
          </a:xfrm>
          <a:prstGeom prst="rect">
            <a:avLst/>
          </a:prstGeom>
        </p:spPr>
        <p:txBody>
          <a:bodyPr/>
          <a:lstStyle/>
          <a:p>
            <a:pPr marL="0" indent="0" algn="ctr">
              <a:buSzTx/>
              <a:buFont typeface="Wingdings 3"/>
              <a:buNone/>
              <a:defRPr b="1" i="1" sz="4400"/>
            </a:pPr>
            <a:r>
              <a:t>“For we do not WRESTLE against flesh and blood, but AGAINST PRINCIPALITIES, AGAINST POWERS, AGAINST the RULERS of the DARKNESS of this age, AGAINST SPIRITUAL HOSTS of WICKEDNESS in the heavenly places.”</a:t>
            </a:r>
          </a:p>
          <a:p>
            <a:pPr marL="0" indent="0" algn="ctr">
              <a:buSzTx/>
              <a:buFont typeface="Wingdings 3"/>
              <a:buNone/>
              <a:defRPr b="1" i="1" sz="3600"/>
            </a:pPr>
            <a:r>
              <a:t>EPHESIANS 6:12 NKJV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HE IMPORTANCE OF SUBMISSION TO GODLY AUTHORITY"/>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IMPORTANCE OF SUBMISSION TO GODLY AUTHORITY</a:t>
            </a:r>
          </a:p>
        </p:txBody>
      </p:sp>
      <p:sp>
        <p:nvSpPr>
          <p:cNvPr id="316" name="“OBEY those who rule over you, and BE SUBMISSIVE, for they watch out for your souls, as those who must give account. Let them do so with joy and not with grief, for that would be unprofitable for you.”…"/>
          <p:cNvSpPr txBox="1"/>
          <p:nvPr>
            <p:ph type="body" idx="1"/>
          </p:nvPr>
        </p:nvSpPr>
        <p:spPr>
          <a:xfrm>
            <a:off x="682228" y="1557638"/>
            <a:ext cx="11132781" cy="5282035"/>
          </a:xfrm>
          <a:prstGeom prst="rect">
            <a:avLst/>
          </a:prstGeom>
        </p:spPr>
        <p:txBody>
          <a:bodyPr/>
          <a:lstStyle/>
          <a:p>
            <a:pPr marL="0" indent="0" algn="ctr">
              <a:buSzTx/>
              <a:buFont typeface="Wingdings 3"/>
              <a:buNone/>
              <a:defRPr b="1" i="1" sz="4400"/>
            </a:pPr>
            <a:r>
              <a:t>“OBEY those who rule over you, and BE SUBMISSIVE, for they watch out for your souls, as those who must give account. Let them do so with joy and not with grief, for that would be unprofitable for you.”</a:t>
            </a:r>
          </a:p>
          <a:p>
            <a:pPr marL="0" indent="0" algn="ctr">
              <a:buSzTx/>
              <a:buFont typeface="Wingdings 3"/>
              <a:buNone/>
              <a:defRPr b="1" i="1" sz="3600"/>
            </a:pPr>
            <a:r>
              <a:t>HEBREWS 13:17 NKJV</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HE IMPORTANCE OF SUBMISSION TO GOD'S AUTHORITY"/>
          <p:cNvSpPr txBox="1"/>
          <p:nvPr>
            <p:ph type="title"/>
          </p:nvPr>
        </p:nvSpPr>
        <p:spPr>
          <a:xfrm>
            <a:off x="621058" y="0"/>
            <a:ext cx="9676986" cy="1515046"/>
          </a:xfrm>
          <a:prstGeom prst="rect">
            <a:avLst/>
          </a:prstGeom>
        </p:spPr>
        <p:txBody>
          <a:bodyPr/>
          <a:lstStyle>
            <a:lvl1pPr defTabSz="438911">
              <a:defRPr b="1" sz="4608">
                <a:solidFill>
                  <a:srgbClr val="00FFFF"/>
                </a:solidFill>
              </a:defRPr>
            </a:lvl1pPr>
          </a:lstStyle>
          <a:p>
            <a:pPr/>
            <a:r>
              <a:t>THE IMPORTANCE OF SUBMISSION TO GOD'S AUTHORITY</a:t>
            </a:r>
          </a:p>
        </p:txBody>
      </p:sp>
      <p:sp>
        <p:nvSpPr>
          <p:cNvPr id="321" name="“But He gives more grace. Therefore He says: “God resists the proud, But gives grace to the humble.” Therefore SUBMIT to GOD. RESIST the DEVIL and he will flee from you.”…"/>
          <p:cNvSpPr txBox="1"/>
          <p:nvPr>
            <p:ph type="body" idx="1"/>
          </p:nvPr>
        </p:nvSpPr>
        <p:spPr>
          <a:xfrm>
            <a:off x="682228" y="1751788"/>
            <a:ext cx="11132780" cy="5087885"/>
          </a:xfrm>
          <a:prstGeom prst="rect">
            <a:avLst/>
          </a:prstGeom>
        </p:spPr>
        <p:txBody>
          <a:bodyPr/>
          <a:lstStyle/>
          <a:p>
            <a:pPr marL="0" indent="0" algn="ctr">
              <a:buSzTx/>
              <a:buFont typeface="Wingdings 3"/>
              <a:buNone/>
              <a:defRPr b="1" i="1" sz="4800"/>
            </a:pPr>
            <a:r>
              <a:t>“But He gives more grace. Therefore He says: “God resists the proud, But gives grace to the humble.” Therefore SUBMIT to GOD. RESIST the DEVIL and he will flee from you.”</a:t>
            </a:r>
          </a:p>
          <a:p>
            <a:pPr marL="0" indent="0" algn="ctr">
              <a:buSzTx/>
              <a:buFont typeface="Wingdings 3"/>
              <a:buNone/>
              <a:defRPr b="1" i="1" sz="4400"/>
            </a:pPr>
            <a:r>
              <a:t>JAMES 4:6-7 NKJV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Calibri"/>
        <a:ea typeface="Calibri"/>
        <a:cs typeface="Calibri"/>
      </a:majorFont>
      <a:minorFont>
        <a:latin typeface="Helvetica"/>
        <a:ea typeface="Helvetica"/>
        <a:cs typeface="Helvetica"/>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Calibri"/>
        <a:ea typeface="Calibri"/>
        <a:cs typeface="Calibri"/>
      </a:majorFont>
      <a:minorFont>
        <a:latin typeface="Helvetica"/>
        <a:ea typeface="Helvetica"/>
        <a:cs typeface="Helvetica"/>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