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57ED9-F622-41A8-B195-5BD04959D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CC01E-11D4-4BE6-9546-CC5C1DB85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1DCB5-86EB-40B1-A9A0-A7A9B648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00819-8581-4163-83D2-EAF65EF6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10F92-6D40-4A4E-8CA0-DED08D4B6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A3D31-448C-4CD3-BC67-144339555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463397-4AB1-4CDF-BEF3-5294CC779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EA33D-402C-4291-82D2-FB311CFD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7EDC2-766D-4E50-858F-989076BC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51849-555C-474E-A567-25749C27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8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9B11AE-F622-4C90-8249-B902809B9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6141B-CD9D-4B12-8E08-1720B745F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8F1D6-7512-44AB-8B7D-0EF48A87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F6792-7BC6-4ABB-B294-7027110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E27EA-13C1-4189-9F31-19B288EB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1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B4FBA-2FF3-4529-8FEF-D679ABEA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097D7-540D-4EEE-AC71-BB031875A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A2F33-9E03-404F-9F08-A2EC5A369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B883F-FBD4-4228-A143-CE211D65B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0148E-7062-4C5B-9EF8-344E229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7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6603E-3AAC-44F4-8918-417FF2166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DE4F6-5DA6-4120-AE94-222F90F2B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029D0-54ED-466C-A367-429C5CEC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489D3-80E9-4565-BB6C-645E69309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E8A1F-FE09-42F8-95AC-C8B1759A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4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C6D3-5536-48D2-AE83-4DB4468D9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7ACE-F907-4268-B98C-D7FCAE4BB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EC355-2D7E-4A9D-BE30-71143419B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E38A4-9DFA-417C-835F-6A579CB3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3EC79-576C-48EB-9BBE-A7811B6B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F9C0C-CBCB-41DF-A8AA-F09046E14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72AD-935A-46F2-AC92-9A8945968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38F0D-F10B-4418-8ADF-DF56C34EA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4D207-648F-4CCD-91C2-EB59CBF66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36A00-6896-452F-B123-8997998A4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047AA-EE63-4050-BD98-2F852EB140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247844-CE14-43A9-8F15-1306F901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93CFB-57FB-45EE-85DE-E887909B1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F85A4-F14D-4432-9B70-3D19F3306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8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67C68-3F47-4607-A492-C29E23F7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903FD9-8416-4529-BF5E-ED35E35D4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D2D56-1D70-44BD-8ADC-954FF882B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C59105-FFCD-49D2-BC97-14D83935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5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C5D01-623D-4EC3-A493-AC7EE9DA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3E7C09-AC0E-4E66-8FEC-08270A3F1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11749-B370-4804-ABD4-2A1FA175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3E57-D86A-462F-B449-CC0F4815D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65074-54B7-4B84-83E7-24151D08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45CE25-5BAA-437C-A249-6E4760903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4562C-0291-442C-866A-EC5F8F450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BA71D-86A6-4608-8497-81B6E8E0F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A2FC2-322D-4287-8668-86BD7A1F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8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CF5D-93C9-4C2F-A7CF-7D047B5F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D11AA3-F48E-40FA-AE03-9B275E96D5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5FB88-9469-4FD8-9E1E-5024E8453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CC90A-466A-48A3-90B3-24BAFC79B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1863E-7ACF-4713-BA13-6AE8B4CF5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887FA-AB6B-44A9-946A-59BF659D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3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EC9DE0-3C65-41A5-865E-644276EE7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62C3D-F8B7-4580-8BF5-C146F5E0C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67AE9-72E6-4C3B-8CBC-BEB4128F7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89CF5-ECBA-489F-BB6C-CDB54B9E44B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4E018-5BEA-426B-BAD9-270FF0696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D55A5-7632-47A2-8E87-5781AF98A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F9CE8-E3AF-45FA-BB63-E9D3DAB3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2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8343E-851D-4DCD-96A9-8AB7305A8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4414837"/>
          </a:xfrm>
        </p:spPr>
        <p:txBody>
          <a:bodyPr>
            <a:normAutofit/>
          </a:bodyPr>
          <a:lstStyle/>
          <a:p>
            <a:r>
              <a:rPr lang="en-US" sz="6600" b="1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Role of the Seers in Spiritual Warfare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19988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A97C3-9EAE-431A-B71D-AA19D9B3D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6342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Introduction: </a:t>
            </a:r>
            <a:br>
              <a:rPr lang="en-US" sz="6000" b="1" dirty="0"/>
            </a:br>
            <a:r>
              <a:rPr lang="en-US" sz="6000" b="1" dirty="0"/>
              <a:t>What is a Seer? A Seer is Prophet but not all Prophets are Seers</a:t>
            </a:r>
          </a:p>
        </p:txBody>
      </p:sp>
    </p:spTree>
    <p:extLst>
      <p:ext uri="{BB962C8B-B14F-4D97-AF65-F5344CB8AC3E}">
        <p14:creationId xmlns:p14="http://schemas.microsoft.com/office/powerpoint/2010/main" val="43305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76BFF-1014-4284-AFC2-19036EA83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8691"/>
            <a:ext cx="10515600" cy="5980642"/>
          </a:xfrm>
        </p:spPr>
        <p:txBody>
          <a:bodyPr>
            <a:normAutofit/>
          </a:bodyPr>
          <a:lstStyle/>
          <a:p>
            <a:r>
              <a:rPr lang="en-US" sz="3600" dirty="0"/>
              <a:t>1. A Seer is like a Tribe of Issachar who knows the Signs of the Times and knows what Israel oath to do. (1 Chronicles 12:32) Example is what King </a:t>
            </a:r>
            <a:r>
              <a:rPr lang="en-US" sz="3600" dirty="0" err="1"/>
              <a:t>Jehosaphat</a:t>
            </a:r>
            <a:r>
              <a:rPr lang="en-US" sz="3600" dirty="0"/>
              <a:t> do by inquiring God through His Servants the Prophets (2 Chronicles 20)</a:t>
            </a:r>
          </a:p>
          <a:p>
            <a:r>
              <a:rPr lang="en-US" sz="3600" dirty="0"/>
              <a:t>2. A Seer Reveals &amp; Exposes the Enemies Plan (2 Kings 6:8-12)</a:t>
            </a:r>
          </a:p>
          <a:p>
            <a:r>
              <a:rPr lang="en-US" sz="3600" dirty="0"/>
              <a:t>3. A Seer Gives Encouragement and Comfort that we should  not fear anything but to calm down and Trust The Lord. (2 Kings 6:13-17)</a:t>
            </a:r>
          </a:p>
          <a:p>
            <a:r>
              <a:rPr lang="en-US" sz="3600" dirty="0"/>
              <a:t>4. Gives Guidance and Directions (1 Samuel 9:3-9)</a:t>
            </a:r>
          </a:p>
        </p:txBody>
      </p:sp>
    </p:spTree>
    <p:extLst>
      <p:ext uri="{BB962C8B-B14F-4D97-AF65-F5344CB8AC3E}">
        <p14:creationId xmlns:p14="http://schemas.microsoft.com/office/powerpoint/2010/main" val="281730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 Historic</vt:lpstr>
      <vt:lpstr>Office Theme</vt:lpstr>
      <vt:lpstr>Role of the Seers in Spiritual Warfare</vt:lpstr>
      <vt:lpstr>Introduction:  What is a Seer? A Seer is Prophet but not all Prophets are Seers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the Seers in Spiritual Warfare</dc:title>
  <dc:creator>Sean Maxwel Catuiza</dc:creator>
  <cp:lastModifiedBy>Sean Maxwel Catuiza</cp:lastModifiedBy>
  <cp:revision>1</cp:revision>
  <dcterms:created xsi:type="dcterms:W3CDTF">2021-09-02T10:40:48Z</dcterms:created>
  <dcterms:modified xsi:type="dcterms:W3CDTF">2021-09-02T10:40:58Z</dcterms:modified>
</cp:coreProperties>
</file>