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13" hasCustomPrompt="1"/>
          </p:nvPr>
        </p:nvSpPr>
        <p:spPr>
          <a:xfrm>
            <a:off x="698500" y="86320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697871" y="1852810"/>
            <a:ext cx="11609058" cy="3302001"/>
          </a:xfrm>
          <a:prstGeom prst="rect">
            <a:avLst/>
          </a:prstGeom>
        </p:spPr>
        <p:txBody>
          <a:bodyPr anchor="b"/>
          <a:lstStyle>
            <a:lvl1pPr>
              <a:defRPr spc="-164" sz="82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698500" y="5105400"/>
            <a:ext cx="11607800" cy="1441897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13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pc="-38" sz="38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698500" y="572574"/>
            <a:ext cx="11607800" cy="5637406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13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/>
          <p:nvPr>
            <p:ph type="pic" sz="quarter" idx="13"/>
          </p:nvPr>
        </p:nvSpPr>
        <p:spPr>
          <a:xfrm>
            <a:off x="6545374" y="5099050"/>
            <a:ext cx="5952902" cy="3962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824910546_2681x1332.jpg"/>
          <p:cNvSpPr/>
          <p:nvPr>
            <p:ph type="pic" idx="14"/>
          </p:nvPr>
        </p:nvSpPr>
        <p:spPr>
          <a:xfrm>
            <a:off x="-5214707" y="647700"/>
            <a:ext cx="16967201" cy="84298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575395635_960x639.jpg"/>
          <p:cNvSpPr/>
          <p:nvPr>
            <p:ph type="pic" sz="quarter" idx="15"/>
          </p:nvPr>
        </p:nvSpPr>
        <p:spPr>
          <a:xfrm>
            <a:off x="6553200" y="698500"/>
            <a:ext cx="5956300" cy="396466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13"/>
          </p:nvPr>
        </p:nvSpPr>
        <p:spPr>
          <a:xfrm>
            <a:off x="-824550" y="-232551"/>
            <a:ext cx="15056595" cy="100496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/>
          <p:nvPr>
            <p:ph type="pic" idx="13"/>
          </p:nvPr>
        </p:nvSpPr>
        <p:spPr>
          <a:xfrm>
            <a:off x="-1447800" y="0"/>
            <a:ext cx="1593546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164" sz="82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8432800"/>
            <a:ext cx="11607800" cy="71591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14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Image"/>
          <p:cNvSpPr/>
          <p:nvPr>
            <p:ph type="pic" idx="13"/>
          </p:nvPr>
        </p:nvSpPr>
        <p:spPr>
          <a:xfrm>
            <a:off x="5245100" y="673100"/>
            <a:ext cx="8382202" cy="838854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13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</p:spPr>
        <p:txBody>
          <a:bodyPr numCol="2" spcCol="589358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13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698500" y="3479800"/>
            <a:ext cx="5105400" cy="55880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824910546_2681x1332.jpg"/>
          <p:cNvSpPr/>
          <p:nvPr>
            <p:ph type="pic" idx="14"/>
          </p:nvPr>
        </p:nvSpPr>
        <p:spPr>
          <a:xfrm>
            <a:off x="825500" y="647700"/>
            <a:ext cx="16967200" cy="84298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13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13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pc="-38" sz="3800"/>
            </a:lvl1pPr>
            <a:lvl2pPr marL="0" indent="0">
              <a:spcBef>
                <a:spcPts val="1300"/>
              </a:spcBef>
              <a:buSzTx/>
              <a:buNone/>
              <a:defRPr spc="-38" sz="3800"/>
            </a:lvl2pPr>
            <a:lvl3pPr marL="0" indent="0">
              <a:spcBef>
                <a:spcPts val="1300"/>
              </a:spcBef>
              <a:buSzTx/>
              <a:buNone/>
              <a:defRPr spc="-38" sz="3800"/>
            </a:lvl3pPr>
            <a:lvl4pPr marL="0" indent="0">
              <a:spcBef>
                <a:spcPts val="1300"/>
              </a:spcBef>
              <a:buSzTx/>
              <a:buNone/>
              <a:defRPr spc="-38" sz="3800"/>
            </a:lvl4pPr>
            <a:lvl5pPr marL="0" indent="0">
              <a:spcBef>
                <a:spcPts val="1300"/>
              </a:spcBef>
              <a:buSzTx/>
              <a:buNone/>
              <a:defRPr spc="-38" sz="38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2956892"/>
            <a:ext cx="11607800" cy="609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 PRAYER OF SURRENDER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A PRAYER OF SURRENDER</a:t>
            </a:r>
          </a:p>
        </p:txBody>
      </p:sp>
      <p:sp>
        <p:nvSpPr>
          <p:cNvPr id="152" name="Before Activation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Before Activation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I give You my eyes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I give You my eyes.</a:t>
            </a:r>
          </a:p>
          <a:p>
            <a:pPr defTabSz="1664572">
              <a:defRPr spc="-122" sz="6144"/>
            </a:pPr>
            <a:r>
              <a:t>I repent of and renounce all sin, every lustful desire, every unclean and perverse thing that I have set my eyes upon.</a:t>
            </a:r>
          </a:p>
          <a:p>
            <a:pPr defTabSz="1664572">
              <a:defRPr spc="-122" sz="6144"/>
            </a:pPr>
            <a:r>
              <a:t>I ask You to purify and restore my vision. Help me to see the beauty in everything.</a:t>
            </a:r>
          </a:p>
          <a:p>
            <a:pPr defTabSz="1664572">
              <a:defRPr spc="-122" sz="6144"/>
            </a:pPr>
            <a:r>
              <a:t>Use my eyes to behold Your glory and to see with clarity everything that You want to show me.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 give You my ears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>
              <a:defRPr spc="-128" sz="6400"/>
            </a:pPr>
            <a:r>
              <a:t>I give You my ears.</a:t>
            </a:r>
          </a:p>
          <a:p>
            <a:pPr>
              <a:defRPr spc="-128" sz="6400"/>
            </a:pPr>
            <a:r>
              <a:t>I repent of and renounce of every ungodly thing that I have heard.</a:t>
            </a:r>
          </a:p>
          <a:p>
            <a:pPr>
              <a:defRPr spc="-128" sz="6400"/>
            </a:pPr>
            <a:r>
              <a:t>I ask You to purify and restore my hearing.</a:t>
            </a:r>
          </a:p>
          <a:p>
            <a:pPr>
              <a:defRPr spc="-128" sz="6400"/>
            </a:pPr>
            <a:r>
              <a:t>Use my ears to be sensitive Your voice and to hear what Your ears hear.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I give You my nose, my sense of smell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I give You my nose, my sense of smell.</a:t>
            </a:r>
          </a:p>
          <a:p>
            <a:pPr defTabSz="1664572">
              <a:defRPr spc="-122" sz="6144"/>
            </a:pPr>
            <a:r>
              <a:t>I repent of and renounce of every ungodly desire and lustful craving because of the things I have smelled.</a:t>
            </a:r>
          </a:p>
          <a:p>
            <a:pPr defTabSz="1664572">
              <a:defRPr spc="-122" sz="6144"/>
            </a:pPr>
            <a:r>
              <a:t>I ask You to purify and restore my sense of smell.</a:t>
            </a:r>
          </a:p>
          <a:p>
            <a:pPr defTabSz="1664572">
              <a:defRPr spc="-122" sz="6144"/>
            </a:pPr>
            <a:r>
              <a:t>Use it so that I would be sensitive to the fragrance of Your Divine presence 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I give You my mouth, my sense of taste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473840">
              <a:defRPr spc="-108" sz="5440"/>
            </a:pPr>
            <a:r>
              <a:t>I give You my mouth, my sense of taste.</a:t>
            </a:r>
          </a:p>
          <a:p>
            <a:pPr defTabSz="1473840">
              <a:defRPr spc="-108" sz="5440"/>
            </a:pPr>
            <a:r>
              <a:t>I repent of and renounce of every addictive substance and lustful craving because of the things I have tasted. Forgive me for putting limitations, hindrances and curses in my life because of the things I declared.</a:t>
            </a:r>
          </a:p>
          <a:p>
            <a:pPr defTabSz="1473840">
              <a:defRPr spc="-108" sz="5440"/>
            </a:pPr>
            <a:r>
              <a:t>I ask You to purify and restore my sense of taste and what my mouth declares.</a:t>
            </a:r>
          </a:p>
          <a:p>
            <a:pPr defTabSz="1473840">
              <a:defRPr spc="-108" sz="5440"/>
            </a:pPr>
            <a:r>
              <a:t>Use my mouth to taste of Your goodness and guide it to release what You want for me to declare.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I give You my hands, my sense of touch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525858">
              <a:defRPr spc="-112" sz="5632"/>
            </a:pPr>
            <a:r>
              <a:t>I give You my hands, my sense of touch.</a:t>
            </a:r>
          </a:p>
          <a:p>
            <a:pPr defTabSz="1525858">
              <a:defRPr spc="-112" sz="5632"/>
            </a:pPr>
            <a:r>
              <a:t>I repent of and renounce of every ungodly desire and lustful craving of the flesh because of the unclean  things I have touched.</a:t>
            </a:r>
          </a:p>
          <a:p>
            <a:pPr defTabSz="1525858">
              <a:defRPr spc="-112" sz="5632"/>
            </a:pPr>
            <a:r>
              <a:t>I ask You to purify and restore my hands.</a:t>
            </a:r>
          </a:p>
          <a:p>
            <a:pPr defTabSz="1525858">
              <a:defRPr spc="-112" sz="5632"/>
            </a:pPr>
            <a:r>
              <a:t>Use my hands and let it be Yours. </a:t>
            </a:r>
          </a:p>
          <a:p>
            <a:pPr defTabSz="1525858">
              <a:defRPr spc="-112" sz="5632"/>
            </a:pPr>
            <a:r>
              <a:t>Let my hands be a source for Your healing, miracles and Divine power to flow.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I give You my feet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I give You my feet.</a:t>
            </a:r>
          </a:p>
          <a:p>
            <a:pPr defTabSz="1664572">
              <a:defRPr spc="-122" sz="6144"/>
            </a:pPr>
            <a:r>
              <a:t>I repent of and renounce of every ungodly place I shouldn’t have gone. </a:t>
            </a:r>
          </a:p>
          <a:p>
            <a:pPr defTabSz="1664572">
              <a:defRPr spc="-122" sz="6144"/>
            </a:pPr>
            <a:r>
              <a:t>I ask You to purify and restore my feet.</a:t>
            </a:r>
          </a:p>
          <a:p>
            <a:pPr defTabSz="1664572">
              <a:defRPr spc="-122" sz="6144"/>
            </a:pPr>
            <a:r>
              <a:t>Use my feet and let it be Yours. </a:t>
            </a:r>
          </a:p>
          <a:p>
            <a:pPr defTabSz="1664572">
              <a:defRPr spc="-122" sz="6144"/>
            </a:pPr>
            <a:r>
              <a:t>Lead me to where You want me to be. </a:t>
            </a:r>
          </a:p>
          <a:p>
            <a:pPr defTabSz="1664572">
              <a:defRPr spc="-122" sz="6144"/>
            </a:pPr>
            <a:r>
              <a:t>So that I could be an extension of Your manifest presence.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Abba Father, I surrender my spirit, soul and body to You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577876">
              <a:defRPr spc="-116" sz="5824"/>
            </a:pPr>
            <a:r>
              <a:t>Abba Father, I surrender my spirit, soul and body to You.</a:t>
            </a:r>
          </a:p>
          <a:p>
            <a:pPr defTabSz="1577876">
              <a:defRPr spc="-116" sz="5824"/>
            </a:pPr>
            <a:r>
              <a:t>I declare that Jesus is Lord of the gates of my life.</a:t>
            </a:r>
          </a:p>
          <a:p>
            <a:pPr defTabSz="1577876">
              <a:defRPr spc="-116" sz="5824"/>
            </a:pPr>
            <a:r>
              <a:t>I step back into this realm, readily available to do Your will and purpose.</a:t>
            </a:r>
          </a:p>
          <a:p>
            <a:pPr defTabSz="1577876">
              <a:defRPr spc="-116" sz="5824"/>
            </a:pPr>
            <a:r>
              <a:t>Manifest Your glory and presence in and through my life.</a:t>
            </a:r>
          </a:p>
          <a:p>
            <a:pPr defTabSz="1577876">
              <a:defRPr spc="-116" sz="5824"/>
            </a:pPr>
            <a:r>
              <a:t>Manifest Your kingdom authority and power through me and around me.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I declare that there are no limitations, no walls, no hindrance for me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>
              <a:defRPr spc="-128" sz="6400"/>
            </a:pPr>
            <a:r>
              <a:t>I declare that there are no limitations, no walls, no hindrance for me.</a:t>
            </a:r>
          </a:p>
          <a:p>
            <a:pPr>
              <a:defRPr spc="-128" sz="6400"/>
            </a:pPr>
            <a:r>
              <a:t>All things are possible for me in Christ Jesus in whom I believe.</a:t>
            </a:r>
          </a:p>
          <a:p>
            <a:pPr>
              <a:defRPr spc="-128" sz="6400"/>
            </a:pPr>
            <a:r>
              <a:t>Give me a humble and pure heart to receive all that You have for me.</a:t>
            </a:r>
          </a:p>
          <a:p>
            <a:pPr>
              <a:defRPr spc="-128" sz="6400"/>
            </a:pPr>
            <a:r>
              <a:t>Amen.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bba Father, by faith I choose to step into Your Heavenly Presence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>
              <a:defRPr spc="-128" sz="6400"/>
            </a:pPr>
            <a:r>
              <a:t>Abba Father, by faith I choose to step into Your Heavenly Presence.</a:t>
            </a:r>
          </a:p>
          <a:p>
            <a:pPr>
              <a:defRPr spc="-128" sz="6400"/>
            </a:pPr>
            <a:r>
              <a:t>I receive Your acceptance, love, mercy and grace.</a:t>
            </a:r>
          </a:p>
          <a:p>
            <a:pPr>
              <a:defRPr spc="-128" sz="6400"/>
            </a:pPr>
            <a:r>
              <a:t>I stand in the victory of the cross, forgiven, justified and cleansed.</a:t>
            </a:r>
          </a:p>
          <a:p>
            <a:pPr>
              <a:defRPr spc="-128" sz="6400"/>
            </a:pPr>
            <a:r>
              <a:t>I thank You that You clothed me in white robes of righteousness.   I am the righteousness of God in Christ.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Abba, I choose to give You full permission to do whatever it takes to change me and transform me into the image and likeness of Jesus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Abba, I choose to give You full permission to do whatever it takes to change me and transform me into the image and likeness of Jesus.</a:t>
            </a:r>
          </a:p>
          <a:p>
            <a:pPr defTabSz="1664572">
              <a:defRPr spc="-122" sz="6144"/>
            </a:pPr>
            <a:r>
              <a:t>I give You full permission to remove all stumbling blocks from me.</a:t>
            </a:r>
          </a:p>
          <a:p>
            <a:pPr defTabSz="1664572">
              <a:defRPr spc="-122" sz="6144"/>
            </a:pPr>
            <a:r>
              <a:t>I give You full permission to use whatever means You see fit to purify, refine and restore me to my original eternal condition.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bba, I choose to deny myself and surrender control of my life to You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81912">
              <a:defRPr spc="-124" sz="6208"/>
            </a:pPr>
            <a:r>
              <a:t>Abba, I choose to deny myself and surrender control of my life to You.</a:t>
            </a:r>
          </a:p>
          <a:p>
            <a:pPr defTabSz="1681912">
              <a:defRPr spc="-124" sz="6208"/>
            </a:pPr>
            <a:r>
              <a:t>I give You my conscience.</a:t>
            </a:r>
          </a:p>
          <a:p>
            <a:pPr defTabSz="1681912">
              <a:defRPr spc="-124" sz="6208"/>
            </a:pPr>
            <a:r>
              <a:t>I repent of and renounce everything that has damaged my conscience.</a:t>
            </a:r>
          </a:p>
          <a:p>
            <a:pPr defTabSz="1681912">
              <a:defRPr spc="-124" sz="6208"/>
            </a:pPr>
            <a:r>
              <a:t>I ask you to purify and restore my conscience.</a:t>
            </a:r>
          </a:p>
          <a:p>
            <a:pPr defTabSz="1681912">
              <a:defRPr spc="-124" sz="6208"/>
            </a:pPr>
            <a:r>
              <a:t>Direct and protect me through my conscience by a flow of reverence and fear of the Lord.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I give You my reason centre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I give You my reason centre.</a:t>
            </a:r>
          </a:p>
          <a:p>
            <a:pPr defTabSz="1664572">
              <a:defRPr spc="-122" sz="6144"/>
            </a:pPr>
            <a:r>
              <a:t>I repent and renounce: doubt, unbelief, rationalism, skepticism, cynicism and denial.</a:t>
            </a:r>
          </a:p>
          <a:p>
            <a:pPr defTabSz="1664572">
              <a:defRPr spc="-122" sz="6144"/>
            </a:pPr>
            <a:r>
              <a:t>I ask You to cleanse me of all false doctrine, philosophies and ideas that are contrary to Yours.</a:t>
            </a:r>
          </a:p>
          <a:p>
            <a:pPr defTabSz="1664572">
              <a:defRPr spc="-122" sz="6144"/>
            </a:pPr>
            <a:r>
              <a:t>I ask You to renew and restore my reason.</a:t>
            </a:r>
          </a:p>
          <a:p>
            <a:pPr defTabSz="1664572">
              <a:defRPr spc="-122" sz="6144"/>
            </a:pPr>
            <a:r>
              <a:t>Use my reason to interpret Your thoughts and understand Your ways.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I give You my imagination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>
              <a:defRPr spc="-128" sz="6400"/>
            </a:pPr>
            <a:r>
              <a:t>I give You my imagination.</a:t>
            </a:r>
          </a:p>
          <a:p>
            <a:pPr>
              <a:defRPr spc="-128" sz="6400"/>
            </a:pPr>
            <a:r>
              <a:t>I repent and renounce of viewing any image that has polluted me.</a:t>
            </a:r>
          </a:p>
          <a:p>
            <a:pPr>
              <a:defRPr spc="-128" sz="6400"/>
            </a:pPr>
            <a:r>
              <a:t>I ask You to blot out every negative image with the blood of Jesus.</a:t>
            </a:r>
          </a:p>
          <a:p>
            <a:pPr>
              <a:defRPr spc="-128" sz="6400"/>
            </a:pPr>
            <a:r>
              <a:t>Purify and restore my imagination.</a:t>
            </a:r>
          </a:p>
          <a:p>
            <a:pPr>
              <a:defRPr spc="-128" sz="6400"/>
            </a:pPr>
            <a:r>
              <a:t>Restore my discernment, vision and revelation.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I give You my heart, my sub-conscious mind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525858">
              <a:defRPr spc="-112" sz="5632"/>
            </a:pPr>
            <a:r>
              <a:t>I give You my heart, my sub-conscious mind.</a:t>
            </a:r>
          </a:p>
          <a:p>
            <a:pPr defTabSz="1525858">
              <a:defRPr spc="-112" sz="5632"/>
            </a:pPr>
            <a:r>
              <a:t>I repent of and renounce all strongholds, negative beliefs and value systems, vows, words, curses, doctrines, triggers, coping and defense mechanisms.</a:t>
            </a:r>
          </a:p>
          <a:p>
            <a:pPr defTabSz="1525858">
              <a:defRPr spc="-112" sz="5632"/>
            </a:pPr>
            <a:r>
              <a:t>I ask You to cleanse every negative and hurtful memories.</a:t>
            </a:r>
          </a:p>
          <a:p>
            <a:pPr defTabSz="1525858">
              <a:defRPr spc="-112" sz="5632"/>
            </a:pPr>
            <a:r>
              <a:t>Purify, restore and reprogram my heart with Your truth, Your values and my destiny.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I give You my emotions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>
              <a:defRPr spc="-128" sz="6400"/>
            </a:pPr>
            <a:r>
              <a:t>I give You my emotions.</a:t>
            </a:r>
          </a:p>
          <a:p>
            <a:pPr>
              <a:defRPr spc="-128" sz="6400"/>
            </a:pPr>
            <a:r>
              <a:t>I repent of and renounce all unforgiveness, bitterness and anger.</a:t>
            </a:r>
          </a:p>
          <a:p>
            <a:pPr>
              <a:defRPr spc="-128" sz="6400"/>
            </a:pPr>
            <a:r>
              <a:t>I ask You to purify and restore my emotions.</a:t>
            </a:r>
          </a:p>
          <a:p>
            <a:pPr>
              <a:defRPr spc="-128" sz="6400"/>
            </a:pPr>
            <a:r>
              <a:t>Use my emotions to feel Your heart and guide me through intuition.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I give You my will.…"/>
          <p:cNvSpPr txBox="1"/>
          <p:nvPr>
            <p:ph type="body" idx="1"/>
          </p:nvPr>
        </p:nvSpPr>
        <p:spPr>
          <a:xfrm>
            <a:off x="357325" y="103288"/>
            <a:ext cx="12290150" cy="9547024"/>
          </a:xfrm>
          <a:prstGeom prst="rect">
            <a:avLst/>
          </a:prstGeom>
        </p:spPr>
        <p:txBody>
          <a:bodyPr/>
          <a:lstStyle/>
          <a:p>
            <a:pPr defTabSz="1664572">
              <a:defRPr spc="-122" sz="6144"/>
            </a:pPr>
            <a:r>
              <a:t>I give You my will.</a:t>
            </a:r>
          </a:p>
          <a:p>
            <a:pPr defTabSz="1664572">
              <a:defRPr spc="-122" sz="6144"/>
            </a:pPr>
            <a:r>
              <a:t>I repent of and renounce all sin, rebellion, stubborness, willfulness, control, fear, doubt, unbelief and indecision.</a:t>
            </a:r>
          </a:p>
          <a:p>
            <a:pPr defTabSz="1664572">
              <a:defRPr spc="-122" sz="6144"/>
            </a:pPr>
            <a:r>
              <a:t>I ask You to purify and restore my will and restore courage, perseverance and boldness.</a:t>
            </a:r>
          </a:p>
          <a:p>
            <a:pPr defTabSz="1664572">
              <a:defRPr spc="-122" sz="6144"/>
            </a:pPr>
            <a:r>
              <a:t>Use my will to enable me to do Your will through obedience which is true worship.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