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media/image1.jpeg" ContentType="image/jpe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2438338" rtl="0" fontAlgn="auto" latinLnBrk="0" hangingPunct="0">
      <a:lnSpc>
        <a:spcPct val="90000"/>
      </a:lnSpc>
      <a:spcBef>
        <a:spcPts val="2400"/>
      </a:spcBef>
      <a:spcAft>
        <a:spcPts val="0"/>
      </a:spcAft>
      <a:buClrTx/>
      <a:buSzTx/>
      <a:buFontTx/>
      <a:buNone/>
      <a:tabLst/>
      <a:defRPr b="0" baseline="0" cap="none" i="0" spc="0" strike="noStrike" sz="4400" u="none" kumimoji="0" normalizeH="0">
        <a:ln>
          <a:noFill/>
        </a:ln>
        <a:solidFill>
          <a:srgbClr val="000000"/>
        </a:solidFill>
        <a:effectLst/>
        <a:uFillTx/>
        <a:latin typeface="Canela Text Regular"/>
        <a:ea typeface="Canela Text Regular"/>
        <a:cs typeface="Canela Text Regular"/>
        <a:sym typeface="Canela Text Regular"/>
      </a:defRPr>
    </a:lvl1pPr>
    <a:lvl2pPr marL="0" marR="0" indent="0" algn="l" defTabSz="2438338" rtl="0" fontAlgn="auto" latinLnBrk="0" hangingPunct="0">
      <a:lnSpc>
        <a:spcPct val="90000"/>
      </a:lnSpc>
      <a:spcBef>
        <a:spcPts val="2400"/>
      </a:spcBef>
      <a:spcAft>
        <a:spcPts val="0"/>
      </a:spcAft>
      <a:buClrTx/>
      <a:buSzTx/>
      <a:buFontTx/>
      <a:buNone/>
      <a:tabLst/>
      <a:defRPr b="0" baseline="0" cap="none" i="0" spc="0" strike="noStrike" sz="4400" u="none" kumimoji="0" normalizeH="0">
        <a:ln>
          <a:noFill/>
        </a:ln>
        <a:solidFill>
          <a:srgbClr val="000000"/>
        </a:solidFill>
        <a:effectLst/>
        <a:uFillTx/>
        <a:latin typeface="Canela Text Regular"/>
        <a:ea typeface="Canela Text Regular"/>
        <a:cs typeface="Canela Text Regular"/>
        <a:sym typeface="Canela Text Regular"/>
      </a:defRPr>
    </a:lvl2pPr>
    <a:lvl3pPr marL="0" marR="0" indent="0" algn="l" defTabSz="2438338" rtl="0" fontAlgn="auto" latinLnBrk="0" hangingPunct="0">
      <a:lnSpc>
        <a:spcPct val="90000"/>
      </a:lnSpc>
      <a:spcBef>
        <a:spcPts val="2400"/>
      </a:spcBef>
      <a:spcAft>
        <a:spcPts val="0"/>
      </a:spcAft>
      <a:buClrTx/>
      <a:buSzTx/>
      <a:buFontTx/>
      <a:buNone/>
      <a:tabLst/>
      <a:defRPr b="0" baseline="0" cap="none" i="0" spc="0" strike="noStrike" sz="4400" u="none" kumimoji="0" normalizeH="0">
        <a:ln>
          <a:noFill/>
        </a:ln>
        <a:solidFill>
          <a:srgbClr val="000000"/>
        </a:solidFill>
        <a:effectLst/>
        <a:uFillTx/>
        <a:latin typeface="Canela Text Regular"/>
        <a:ea typeface="Canela Text Regular"/>
        <a:cs typeface="Canela Text Regular"/>
        <a:sym typeface="Canela Text Regular"/>
      </a:defRPr>
    </a:lvl3pPr>
    <a:lvl4pPr marL="0" marR="0" indent="0" algn="l" defTabSz="2438338" rtl="0" fontAlgn="auto" latinLnBrk="0" hangingPunct="0">
      <a:lnSpc>
        <a:spcPct val="90000"/>
      </a:lnSpc>
      <a:spcBef>
        <a:spcPts val="2400"/>
      </a:spcBef>
      <a:spcAft>
        <a:spcPts val="0"/>
      </a:spcAft>
      <a:buClrTx/>
      <a:buSzTx/>
      <a:buFontTx/>
      <a:buNone/>
      <a:tabLst/>
      <a:defRPr b="0" baseline="0" cap="none" i="0" spc="0" strike="noStrike" sz="4400" u="none" kumimoji="0" normalizeH="0">
        <a:ln>
          <a:noFill/>
        </a:ln>
        <a:solidFill>
          <a:srgbClr val="000000"/>
        </a:solidFill>
        <a:effectLst/>
        <a:uFillTx/>
        <a:latin typeface="Canela Text Regular"/>
        <a:ea typeface="Canela Text Regular"/>
        <a:cs typeface="Canela Text Regular"/>
        <a:sym typeface="Canela Text Regular"/>
      </a:defRPr>
    </a:lvl4pPr>
    <a:lvl5pPr marL="0" marR="0" indent="0" algn="l" defTabSz="2438338" rtl="0" fontAlgn="auto" latinLnBrk="0" hangingPunct="0">
      <a:lnSpc>
        <a:spcPct val="90000"/>
      </a:lnSpc>
      <a:spcBef>
        <a:spcPts val="2400"/>
      </a:spcBef>
      <a:spcAft>
        <a:spcPts val="0"/>
      </a:spcAft>
      <a:buClrTx/>
      <a:buSzTx/>
      <a:buFontTx/>
      <a:buNone/>
      <a:tabLst/>
      <a:defRPr b="0" baseline="0" cap="none" i="0" spc="0" strike="noStrike" sz="4400" u="none" kumimoji="0" normalizeH="0">
        <a:ln>
          <a:noFill/>
        </a:ln>
        <a:solidFill>
          <a:srgbClr val="000000"/>
        </a:solidFill>
        <a:effectLst/>
        <a:uFillTx/>
        <a:latin typeface="Canela Text Regular"/>
        <a:ea typeface="Canela Text Regular"/>
        <a:cs typeface="Canela Text Regular"/>
        <a:sym typeface="Canela Text Regular"/>
      </a:defRPr>
    </a:lvl5pPr>
    <a:lvl6pPr marL="0" marR="0" indent="0" algn="l" defTabSz="2438338" rtl="0" fontAlgn="auto" latinLnBrk="0" hangingPunct="0">
      <a:lnSpc>
        <a:spcPct val="90000"/>
      </a:lnSpc>
      <a:spcBef>
        <a:spcPts val="2400"/>
      </a:spcBef>
      <a:spcAft>
        <a:spcPts val="0"/>
      </a:spcAft>
      <a:buClrTx/>
      <a:buSzTx/>
      <a:buFontTx/>
      <a:buNone/>
      <a:tabLst/>
      <a:defRPr b="0" baseline="0" cap="none" i="0" spc="0" strike="noStrike" sz="4400" u="none" kumimoji="0" normalizeH="0">
        <a:ln>
          <a:noFill/>
        </a:ln>
        <a:solidFill>
          <a:srgbClr val="000000"/>
        </a:solidFill>
        <a:effectLst/>
        <a:uFillTx/>
        <a:latin typeface="Canela Text Regular"/>
        <a:ea typeface="Canela Text Regular"/>
        <a:cs typeface="Canela Text Regular"/>
        <a:sym typeface="Canela Text Regular"/>
      </a:defRPr>
    </a:lvl6pPr>
    <a:lvl7pPr marL="0" marR="0" indent="0" algn="l" defTabSz="2438338" rtl="0" fontAlgn="auto" latinLnBrk="0" hangingPunct="0">
      <a:lnSpc>
        <a:spcPct val="90000"/>
      </a:lnSpc>
      <a:spcBef>
        <a:spcPts val="2400"/>
      </a:spcBef>
      <a:spcAft>
        <a:spcPts val="0"/>
      </a:spcAft>
      <a:buClrTx/>
      <a:buSzTx/>
      <a:buFontTx/>
      <a:buNone/>
      <a:tabLst/>
      <a:defRPr b="0" baseline="0" cap="none" i="0" spc="0" strike="noStrike" sz="4400" u="none" kumimoji="0" normalizeH="0">
        <a:ln>
          <a:noFill/>
        </a:ln>
        <a:solidFill>
          <a:srgbClr val="000000"/>
        </a:solidFill>
        <a:effectLst/>
        <a:uFillTx/>
        <a:latin typeface="Canela Text Regular"/>
        <a:ea typeface="Canela Text Regular"/>
        <a:cs typeface="Canela Text Regular"/>
        <a:sym typeface="Canela Text Regular"/>
      </a:defRPr>
    </a:lvl7pPr>
    <a:lvl8pPr marL="0" marR="0" indent="0" algn="l" defTabSz="2438338" rtl="0" fontAlgn="auto" latinLnBrk="0" hangingPunct="0">
      <a:lnSpc>
        <a:spcPct val="90000"/>
      </a:lnSpc>
      <a:spcBef>
        <a:spcPts val="2400"/>
      </a:spcBef>
      <a:spcAft>
        <a:spcPts val="0"/>
      </a:spcAft>
      <a:buClrTx/>
      <a:buSzTx/>
      <a:buFontTx/>
      <a:buNone/>
      <a:tabLst/>
      <a:defRPr b="0" baseline="0" cap="none" i="0" spc="0" strike="noStrike" sz="4400" u="none" kumimoji="0" normalizeH="0">
        <a:ln>
          <a:noFill/>
        </a:ln>
        <a:solidFill>
          <a:srgbClr val="000000"/>
        </a:solidFill>
        <a:effectLst/>
        <a:uFillTx/>
        <a:latin typeface="Canela Text Regular"/>
        <a:ea typeface="Canela Text Regular"/>
        <a:cs typeface="Canela Text Regular"/>
        <a:sym typeface="Canela Text Regular"/>
      </a:defRPr>
    </a:lvl8pPr>
    <a:lvl9pPr marL="0" marR="0" indent="0" algn="l" defTabSz="2438338" rtl="0" fontAlgn="auto" latinLnBrk="0" hangingPunct="0">
      <a:lnSpc>
        <a:spcPct val="90000"/>
      </a:lnSpc>
      <a:spcBef>
        <a:spcPts val="2400"/>
      </a:spcBef>
      <a:spcAft>
        <a:spcPts val="0"/>
      </a:spcAft>
      <a:buClrTx/>
      <a:buSzTx/>
      <a:buFontTx/>
      <a:buNone/>
      <a:tabLst/>
      <a:defRPr b="0" baseline="0" cap="none" i="0" spc="0" strike="noStrike" sz="4400" u="none" kumimoji="0" normalizeH="0">
        <a:ln>
          <a:noFill/>
        </a:ln>
        <a:solidFill>
          <a:srgbClr val="000000"/>
        </a:solidFill>
        <a:effectLst/>
        <a:uFillTx/>
        <a:latin typeface="Canela Text Regular"/>
        <a:ea typeface="Canela Text Regular"/>
        <a:cs typeface="Canela Text Regular"/>
        <a:sym typeface="Canela Text Regular"/>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
          <a:latin typeface="Graphik"/>
          <a:ea typeface="Graphik"/>
          <a:cs typeface="Graphik"/>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b="def" i="def"/>
      <a:tcStyle>
        <a:tcBdr/>
        <a:fill>
          <a:solidFill>
            <a:srgbClr val="E3E5E8"/>
          </a:solidFill>
        </a:fill>
      </a:tcStyle>
    </a:band2H>
    <a:firstCol>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
          <a:latin typeface="Graphik"/>
          <a:ea typeface="Graphik"/>
          <a:cs typeface="Graphik"/>
        </a:font>
        <a:srgbClr val="000000"/>
      </a:tcTxStyle>
      <a:tcStyle>
        <a:tcBdr>
          <a:left>
            <a:ln w="12700" cap="flat">
              <a:noFill/>
              <a:miter lim="400000"/>
            </a:ln>
          </a:left>
          <a:right>
            <a:ln w="12700" cap="flat">
              <a:noFill/>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noFill/>
              <a:miter lim="400000"/>
            </a:ln>
          </a:insideH>
          <a:insideV>
            <a:ln w="12700" cap="flat">
              <a:noFill/>
              <a:miter lim="400000"/>
            </a:ln>
          </a:insideV>
        </a:tcBdr>
        <a:fill>
          <a:noFill/>
        </a:fill>
      </a:tcStyle>
    </a:lastRow>
    <a:firstRow>
      <a:tcTxStyle b="on" i="off">
        <a:font>
          <a:latin typeface="Graphik Semibold"/>
          <a:ea typeface="Graphik Semibold"/>
          <a:cs typeface="Graphik Semibold"/>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noFill/>
              <a:miter lim="400000"/>
            </a:ln>
          </a:insideH>
          <a:insideV>
            <a:ln w="12700" cap="flat">
              <a:solidFill>
                <a:srgbClr val="536773"/>
              </a:solidFill>
              <a:prstDash val="solid"/>
              <a:miter lim="400000"/>
            </a:ln>
          </a:insideV>
        </a:tcBdr>
        <a:fill>
          <a:solidFill>
            <a:schemeClr val="accent1">
              <a:hueOff val="-217956"/>
              <a:satOff val="14368"/>
              <a:lumOff val="17764"/>
            </a:schemeClr>
          </a:solidFill>
        </a:fill>
      </a:tcStyle>
    </a:firstRow>
  </a:tblStyle>
  <a:tblStyle styleId="{EEE7283C-3CF3-47DC-8721-378D4A62B228}" styleName="">
    <a:tblBg/>
    <a:wholeTbl>
      <a:tcTxStyle b="off" i="off">
        <a:font>
          <a:latin typeface="Graphik"/>
          <a:ea typeface="Graphik"/>
          <a:cs typeface="Graphik"/>
        </a:font>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b="def" i="def"/>
      <a:tcStyle>
        <a:tcBdr/>
        <a:fill>
          <a:solidFill>
            <a:srgbClr val="ECEEEE"/>
          </a:solidFill>
        </a:fill>
      </a:tcStyle>
    </a:band2H>
    <a:firstCol>
      <a:tcTxStyle b="on" i="off">
        <a:font>
          <a:latin typeface="Graphik Semibold"/>
          <a:ea typeface="Graphik Semibold"/>
          <a:cs typeface="Graphik Semibold"/>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chemeClr val="accent3">
              <a:hueOff val="571091"/>
              <a:satOff val="15926"/>
              <a:lumOff val="22314"/>
            </a:schemeClr>
          </a:solidFill>
        </a:fill>
      </a:tcStyle>
    </a:firstCol>
    <a:lastRow>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45B43B"/>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45B43B"/>
          </a:solidFill>
        </a:fill>
      </a:tcStyle>
    </a:firstRow>
  </a:tblStyle>
  <a:tblStyle styleId="{CF821DB8-F4EB-4A41-A1BA-3FCAFE7338EE}" styleName="">
    <a:tblBg/>
    <a:wholeTbl>
      <a:tcTxStyle b="off" i="off">
        <a:font>
          <a:latin typeface="Graphik"/>
          <a:ea typeface="Graphik"/>
          <a:cs typeface="Graphik"/>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b="def" i="def"/>
      <a:tcStyle>
        <a:tcBdr/>
        <a:fill>
          <a:solidFill>
            <a:schemeClr val="accent4">
              <a:hueOff val="349036"/>
              <a:lumOff val="17111"/>
            </a:schemeClr>
          </a:solidFill>
        </a:fill>
      </a:tcStyle>
    </a:band2H>
    <a:firstCol>
      <a:tcTxStyle b="on" i="off">
        <a:font>
          <a:latin typeface="Graphik Semibold"/>
          <a:ea typeface="Graphik Semibold"/>
          <a:cs typeface="Graphik Semibold"/>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BD17"/>
          </a:solidFill>
        </a:fill>
      </a:tcStyle>
    </a:firstCol>
    <a:lastRow>
      <a:tcTxStyle b="on" i="off">
        <a:font>
          <a:latin typeface="Graphik Semibold"/>
          <a:ea typeface="Graphik Semibold"/>
          <a:cs typeface="Graphik Semibold"/>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noFill/>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n" i="off">
        <a:font>
          <a:latin typeface="Graphik Semibold"/>
          <a:ea typeface="Graphik Semibold"/>
          <a:cs typeface="Graphik Semibold"/>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8A25"/>
          </a:solidFill>
        </a:fill>
      </a:tcStyle>
    </a:firstRow>
  </a:tblStyle>
  <a:tblStyle styleId="{33BA23B1-9221-436E-865A-0063620EA4FD}" styleName="">
    <a:tblBg/>
    <a:wholeTbl>
      <a:tcTxStyle b="off" i="off">
        <a:font>
          <a:latin typeface="Graphik"/>
          <a:ea typeface="Graphik"/>
          <a:cs typeface="Graphik"/>
        </a:font>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12700" cap="flat">
              <a:solidFill>
                <a:srgbClr val="5E5E5E"/>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noFill/>
        </a:fill>
      </a:tcStyle>
    </a:wholeTbl>
    <a:band2H>
      <a:tcTxStyle b="def" i="def"/>
      <a:tcStyle>
        <a:tcBdr/>
        <a:fill>
          <a:solidFill>
            <a:srgbClr val="ECEEEF"/>
          </a:solidFill>
        </a:fill>
      </a:tcStyle>
    </a:band2H>
    <a:firstCol>
      <a:tcTxStyle b="on" i="off">
        <a:font>
          <a:latin typeface="Graphik Semibold"/>
          <a:ea typeface="Graphik Semibold"/>
          <a:cs typeface="Graphik Semibold"/>
        </a:font>
        <a:srgbClr val="FFFFFF"/>
      </a:tcTxStyle>
      <a:tcStyle>
        <a:tcBdr>
          <a:left>
            <a:ln w="12700" cap="flat">
              <a:solidFill>
                <a:srgbClr val="A6AAA9"/>
              </a:solidFill>
              <a:prstDash val="solid"/>
              <a:miter lim="400000"/>
            </a:ln>
          </a:left>
          <a:right>
            <a:ln w="12700" cap="flat">
              <a:solidFill>
                <a:srgbClr val="5E5E5E"/>
              </a:solidFill>
              <a:prstDash val="solid"/>
              <a:miter lim="400000"/>
            </a:ln>
          </a:right>
          <a:top>
            <a:ln w="12700" cap="flat">
              <a:solidFill>
                <a:srgbClr val="5E5E5E"/>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32C5B9"/>
          </a:solidFill>
        </a:fill>
      </a:tcStyle>
    </a:firstCol>
    <a:lastRow>
      <a:tcTxStyle b="on" i="off">
        <a:font>
          <a:latin typeface="Graphik Semibold"/>
          <a:ea typeface="Graphik Semibold"/>
          <a:cs typeface="Graphik Semibold"/>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38100" cap="flat">
              <a:solidFill>
                <a:schemeClr val="accent2">
                  <a:hueOff val="240640"/>
                  <a:satOff val="2542"/>
                  <a:lumOff val="-13198"/>
                </a:schemeClr>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FFFFFF"/>
          </a:solidFill>
        </a:fill>
      </a:tcStyle>
    </a:lastRow>
    <a:firstRow>
      <a:tcTxStyle b="on" i="off">
        <a:font>
          <a:latin typeface="Graphik Semibold"/>
          <a:ea typeface="Graphik Semibold"/>
          <a:cs typeface="Graphik Semibold"/>
        </a:font>
        <a:srgbClr val="FFFFFF"/>
      </a:tcTxStyle>
      <a:tcStyle>
        <a:tcBdr>
          <a:left>
            <a:ln w="12700" cap="flat">
              <a:solidFill>
                <a:srgbClr val="5E5E5E"/>
              </a:solidFill>
              <a:prstDash val="solid"/>
              <a:miter lim="400000"/>
            </a:ln>
          </a:left>
          <a:right>
            <a:ln w="12700" cap="flat">
              <a:solidFill>
                <a:srgbClr val="5E5E5E"/>
              </a:solidFill>
              <a:prstDash val="solid"/>
              <a:miter lim="400000"/>
            </a:ln>
          </a:right>
          <a:top>
            <a:ln w="12700" cap="flat">
              <a:solidFill>
                <a:srgbClr val="A6AAA9"/>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chemeClr val="accent2">
              <a:hueOff val="240640"/>
              <a:satOff val="2542"/>
              <a:lumOff val="-13198"/>
            </a:schemeClr>
          </a:solidFill>
        </a:fill>
      </a:tcStyle>
    </a:firstRow>
  </a:tblStyle>
  <a:tblStyle styleId="{2708684C-4D16-4618-839F-0558EEFCDFE6}" styleName="">
    <a:tblBg/>
    <a:wholeTbl>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b="def" i="def"/>
      <a:tcStyle>
        <a:tcBdr/>
        <a:fill>
          <a:solidFill>
            <a:srgbClr val="EDEEEF"/>
          </a:solidFill>
        </a:fill>
      </a:tcStyle>
    </a:band2H>
    <a:firstCol>
      <a:tcTxStyle b="on" i="off">
        <a:font>
          <a:latin typeface="Graphik Semibold"/>
          <a:ea typeface="Graphik Semibold"/>
          <a:cs typeface="Graphik Semibold"/>
        </a:font>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66" name="Shape 166"/>
          <p:cNvSpPr/>
          <p:nvPr>
            <p:ph type="sldImg"/>
          </p:nvPr>
        </p:nvSpPr>
        <p:spPr>
          <a:xfrm>
            <a:off x="1143000" y="685800"/>
            <a:ext cx="4572000" cy="3429000"/>
          </a:xfrm>
          <a:prstGeom prst="rect">
            <a:avLst/>
          </a:prstGeom>
        </p:spPr>
        <p:txBody>
          <a:bodyPr/>
          <a:lstStyle/>
          <a:p>
            <a:pPr/>
          </a:p>
        </p:txBody>
      </p:sp>
      <p:sp>
        <p:nvSpPr>
          <p:cNvPr id="167" name="Shape 16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10.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_rels/notesSlide11.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3.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4.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5.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6.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_rels/notesSlide7.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_rels/notesSlide8.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_rels/notesSlide9.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Shape 178"/>
          <p:cNvSpPr/>
          <p:nvPr>
            <p:ph type="sldImg"/>
          </p:nvPr>
        </p:nvSpPr>
        <p:spPr>
          <a:prstGeom prst="rect">
            <a:avLst/>
          </a:prstGeom>
        </p:spPr>
        <p:txBody>
          <a:bodyPr/>
          <a:lstStyle/>
          <a:p>
            <a:pPr/>
          </a:p>
        </p:txBody>
      </p:sp>
      <p:sp>
        <p:nvSpPr>
          <p:cNvPr id="179" name="Shape 179"/>
          <p:cNvSpPr/>
          <p:nvPr>
            <p:ph type="body" sz="quarter" idx="1"/>
          </p:nvPr>
        </p:nvSpPr>
        <p:spPr>
          <a:prstGeom prst="rect">
            <a:avLst/>
          </a:prstGeom>
        </p:spPr>
        <p:txBody>
          <a:bodyPr/>
          <a:lstStyle/>
          <a:p>
            <a:pPr>
              <a:defRPr b="1" sz="2400"/>
            </a:pPr>
            <a:r>
              <a:t>THIS IS A COURT SETTING IN THE HEAVENLIES…</a:t>
            </a:r>
          </a:p>
          <a:p>
            <a:pPr>
              <a:defRPr b="1" sz="2400"/>
            </a:pPr>
          </a:p>
          <a:p>
            <a:pPr>
              <a:defRPr b="1" sz="2400"/>
            </a:pPr>
            <a:r>
              <a:t>GOOD NEWS! THE BOOKS WERE OPENED!</a:t>
            </a:r>
          </a:p>
          <a:p>
            <a:pPr>
              <a:defRPr b="1" sz="2400"/>
            </a:pPr>
          </a:p>
          <a:p>
            <a:pPr>
              <a:defRPr b="1" sz="2400"/>
            </a:pPr>
            <a:r>
              <a:t>THEY’RE NOT LOCKED, SEALED NOR CLOSED…THEY ARE OPEN!</a:t>
            </a:r>
          </a:p>
          <a:p>
            <a:pPr>
              <a:defRPr b="1" sz="2400"/>
            </a:pPr>
          </a:p>
          <a:p>
            <a:pPr>
              <a:defRPr b="1" sz="2400"/>
            </a:pPr>
            <a:r>
              <a:t>THIS MEANS YOU AND I HAVE THE RIGHT…WE CAN LOOK INTO THOSE BOOKS…WE CAN DISCERN BY REVELATION WHAT ARE IN THOSE BOOKS…</a:t>
            </a:r>
          </a:p>
          <a:p>
            <a:pPr>
              <a:defRPr b="1" sz="2400"/>
            </a:pPr>
          </a:p>
          <a:p>
            <a:pPr>
              <a:defRPr b="1" sz="2400"/>
            </a:pPr>
            <a:r>
              <a:t>ON A PERSONAL LEVEL THOSE BOOKS REVEAL OUR KINGDOM PURPOSE…THEY REVEAL OUR DESTINY…</a:t>
            </a:r>
          </a:p>
          <a:p>
            <a:pPr>
              <a:defRPr b="1" sz="2400"/>
            </a:pPr>
          </a:p>
          <a:p>
            <a:pPr>
              <a:defRPr b="1" sz="2400"/>
            </a:pPr>
            <a:r>
              <a:t>MANY PEOPLE WISH THEY KNEW WHAT THEY WERE SUPPOSED TO DO…</a:t>
            </a:r>
          </a:p>
          <a:p>
            <a:pPr>
              <a:defRPr b="1" sz="2400"/>
            </a:pPr>
          </a:p>
          <a:p>
            <a:pPr>
              <a:defRPr b="1" sz="2400"/>
            </a:pPr>
            <a:r>
              <a:t>LITTLE BY LITTLE…LINE UPON LINE…PRECEPT UPON PRECEPT GOD BEGINS TO BUILD YOU UP FROM GRACE TO GRACE…FROM FAITH TI FAITH…FROM STRENGTH TO STRENGTH…FROM REVELATION TO REVELATION…</a:t>
            </a:r>
          </a:p>
          <a:p>
            <a:pPr>
              <a:defRPr b="1" sz="2400"/>
            </a:pPr>
          </a:p>
          <a:p>
            <a:pPr>
              <a:defRPr b="1" sz="2400"/>
            </a:pPr>
            <a:r>
              <a:t>GOD DOESN’T GIVE IT TO YOU ALL AT ONCE…</a:t>
            </a:r>
          </a:p>
          <a:p>
            <a:pPr>
              <a:defRPr b="1" sz="2400"/>
            </a:pPr>
          </a:p>
          <a:p>
            <a:pPr>
              <a:defRPr b="1" sz="2400"/>
            </a:pPr>
            <a:r>
              <a:t>HE GIVES IT TO YOU EVERY TIME YOU DRAW NEAR TO HIM…HE GIVES YOU GLIMPSES OF THINGS…</a:t>
            </a:r>
          </a:p>
          <a:p>
            <a:pPr>
              <a:defRPr b="1" sz="2400"/>
            </a:pPr>
          </a:p>
          <a:p>
            <a:pPr>
              <a:defRPr b="1" sz="2400"/>
            </a:pPr>
            <a:r>
              <a:t>IT’S NOT A ONE TIME REVELATION…IT’S A JOURNEY OF DISCOVERY…</a:t>
            </a:r>
          </a:p>
          <a:p>
            <a:pPr>
              <a:defRPr b="1" sz="2400"/>
            </a:pPr>
          </a:p>
          <a:p>
            <a:pPr>
              <a:defRPr b="1" sz="2400"/>
            </a:pPr>
            <a:r>
              <a:t>WHEN YOU’RE DEALING WITH CITIES, STATES OR NATIONS…WE NEED LEGITIMATE PROPHETS WHO WILL PROPHECY WHAT ARE IN THE BOOKS OF HEAVEN ABOUT YOUR FUTURE…ABOUT A NATION…</a:t>
            </a:r>
          </a:p>
          <a:p>
            <a:pPr>
              <a:defRPr b="1" sz="2400"/>
            </a:pPr>
          </a:p>
          <a:p>
            <a:pPr>
              <a:defRPr b="1" sz="2400"/>
            </a:pPr>
            <a:r>
              <a:t>THERE’S AN UNVEILING OF SECRETS THAT ARE CONTAINED IN THESE BOOKS…</a:t>
            </a:r>
          </a:p>
          <a:p>
            <a:pPr>
              <a:defRPr b="1" sz="2400"/>
            </a:pPr>
          </a:p>
          <a:p>
            <a:pPr>
              <a:defRPr b="1" sz="2400"/>
            </a:pPr>
            <a:r>
              <a:t>A PROPHET IS JUST READING OUT OF THE BOOKS OF HEAVEN AND DECLARING WHAT HE SEES…</a:t>
            </a:r>
          </a:p>
          <a:p>
            <a:pPr>
              <a:defRPr b="1" sz="2400"/>
            </a:pPr>
          </a:p>
          <a:p>
            <a:pPr>
              <a:defRPr b="1" sz="2400"/>
            </a:pPr>
            <a:r>
              <a:t>ONCE THIS IS DONE THEN YOU HAVE APOSTLES…</a:t>
            </a:r>
          </a:p>
          <a:p>
            <a:pPr>
              <a:defRPr b="1" sz="2400"/>
            </a:pPr>
          </a:p>
          <a:p>
            <a:pPr>
              <a:defRPr b="1" sz="2400"/>
            </a:pPr>
            <a:r>
              <a:t>APOSTLES HAVE A JURISDICTION IN A GIVEN SPHERE…</a:t>
            </a:r>
          </a:p>
          <a:p>
            <a:pPr>
              <a:defRPr b="1" sz="2400"/>
            </a:pPr>
          </a:p>
          <a:p>
            <a:pPr>
              <a:defRPr b="1" sz="2400"/>
            </a:pPr>
            <a:r>
              <a:t>THEY CAN BEGIN TO PRESENT CASES IN THE COURT ROOMS OF HEAVEN ON BEHALF OF NATIONS…ON BEHALF OF CHURCHES…ON BEHALF OF BUSINESSES…</a:t>
            </a:r>
          </a:p>
          <a:p>
            <a:pPr>
              <a:defRPr b="1" sz="2400"/>
            </a:pPr>
            <a:r>
              <a:t> </a:t>
            </a:r>
          </a:p>
          <a:p>
            <a:pPr>
              <a:defRPr b="1" sz="2400"/>
            </a:pPr>
            <a:r>
              <a:t>WE COME BEFORE GOD AND PRESENT A CITY…A STATE…A NATION…</a:t>
            </a:r>
          </a:p>
          <a:p>
            <a:pPr>
              <a:defRPr b="1" sz="2400"/>
            </a:pPr>
          </a:p>
          <a:p>
            <a:pPr>
              <a:defRPr b="1" sz="2400"/>
            </a:pPr>
            <a:r>
              <a:t>WE BEGIN TO REMIND GOD OF WHAT WAS WRITTEN ON THE BOOKS ABOUT WHAT HE SAID…WE PRESENT OUR CASE IF WE PUT GOD IN REMEMBRANCE…</a:t>
            </a:r>
          </a:p>
          <a:p>
            <a:pPr>
              <a:defRPr b="1" sz="2400"/>
            </a:pPr>
          </a:p>
          <a:p>
            <a:pPr>
              <a:defRPr b="1" sz="2400"/>
            </a:pPr>
            <a:r>
              <a:t>ISAIAH 43:26</a:t>
            </a:r>
          </a:p>
          <a:p>
            <a:pPr>
              <a:defRPr b="1" sz="2400"/>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4" name="Shape 214"/>
          <p:cNvSpPr/>
          <p:nvPr>
            <p:ph type="sldImg"/>
          </p:nvPr>
        </p:nvSpPr>
        <p:spPr>
          <a:prstGeom prst="rect">
            <a:avLst/>
          </a:prstGeom>
        </p:spPr>
        <p:txBody>
          <a:bodyPr/>
          <a:lstStyle/>
          <a:p>
            <a:pPr/>
          </a:p>
        </p:txBody>
      </p:sp>
      <p:sp>
        <p:nvSpPr>
          <p:cNvPr id="215" name="Shape 215"/>
          <p:cNvSpPr/>
          <p:nvPr>
            <p:ph type="body" sz="quarter" idx="1"/>
          </p:nvPr>
        </p:nvSpPr>
        <p:spPr>
          <a:prstGeom prst="rect">
            <a:avLst/>
          </a:prstGeom>
        </p:spPr>
        <p:txBody>
          <a:bodyPr/>
          <a:lstStyle/>
          <a:p>
            <a:pPr>
              <a:defRPr b="1" sz="2400"/>
            </a:pPr>
            <a:r>
              <a:t>THIS IS A COURT SETTING IN THE HEAVENLIES…</a:t>
            </a:r>
          </a:p>
          <a:p>
            <a:pPr>
              <a:defRPr b="1" sz="2400"/>
            </a:pPr>
          </a:p>
          <a:p>
            <a:pPr>
              <a:defRPr b="1" sz="2400"/>
            </a:pPr>
            <a:r>
              <a:t>GOOD NEWS! THE BOOKS WERE OPENED!</a:t>
            </a:r>
          </a:p>
          <a:p>
            <a:pPr>
              <a:defRPr b="1" sz="2400"/>
            </a:pPr>
          </a:p>
          <a:p>
            <a:pPr>
              <a:defRPr b="1" sz="2400"/>
            </a:pPr>
            <a:r>
              <a:t>THEY’RE NOT LOCKED, SEALED NOR CLOSED…THEY ARE OPEN!</a:t>
            </a:r>
          </a:p>
          <a:p>
            <a:pPr>
              <a:defRPr b="1" sz="2400"/>
            </a:pPr>
          </a:p>
          <a:p>
            <a:pPr>
              <a:defRPr b="1" sz="2400"/>
            </a:pPr>
            <a:r>
              <a:t>THIS MEANS YOU AND I HAVE THE RIGHT…WE CAN LOOK INTO THOSE BOOKS…WE CAN DISCERN BY REVELATION WHAT ARE IN THOSE BOOKS…</a:t>
            </a:r>
          </a:p>
          <a:p>
            <a:pPr>
              <a:defRPr b="1" sz="2400"/>
            </a:pPr>
          </a:p>
          <a:p>
            <a:pPr>
              <a:defRPr b="1" sz="2400"/>
            </a:pPr>
            <a:r>
              <a:t>ON A PERSONAL LEVEL THOSE BOOKS REVEAL OUR KINGDOM PURPOSE…THEY REVEAL OUR DESTINY…</a:t>
            </a:r>
          </a:p>
          <a:p>
            <a:pPr>
              <a:defRPr b="1" sz="2400"/>
            </a:pPr>
          </a:p>
          <a:p>
            <a:pPr>
              <a:defRPr b="1" sz="2400"/>
            </a:pPr>
            <a:r>
              <a:t>MANY PEOPLE WISH THEY KNEW WHAT THEY WERE SUPPOSED TO DO…</a:t>
            </a:r>
          </a:p>
          <a:p>
            <a:pPr>
              <a:defRPr b="1" sz="2400"/>
            </a:pPr>
          </a:p>
          <a:p>
            <a:pPr>
              <a:defRPr b="1" sz="2400"/>
            </a:pPr>
            <a:r>
              <a:t>LITTLE BY LITTLE…LINE UPON LINE…PRECEPT UPON PRECEPT GOD BEGINS TO BUILD YOU UP FROM GRACE TO GRACE…FROM FAITH TI FAITH…FROM STRENGTH TO STRENGTH…FROM REVELATION TO REVELATION…</a:t>
            </a:r>
          </a:p>
          <a:p>
            <a:pPr>
              <a:defRPr b="1" sz="2400"/>
            </a:pPr>
          </a:p>
          <a:p>
            <a:pPr>
              <a:defRPr b="1" sz="2400"/>
            </a:pPr>
            <a:r>
              <a:t>GOD DOESN’T GIVE IT TO YOU ALL AT ONCE…</a:t>
            </a:r>
          </a:p>
          <a:p>
            <a:pPr>
              <a:defRPr b="1" sz="2400"/>
            </a:pPr>
          </a:p>
          <a:p>
            <a:pPr>
              <a:defRPr b="1" sz="2400"/>
            </a:pPr>
            <a:r>
              <a:t>HE GIVES IT TO YOU EVERY TIME YOU DRAW NEAR TO HIM…HE GIVES YOU GLIMPSES OF THINGS…</a:t>
            </a:r>
          </a:p>
          <a:p>
            <a:pPr>
              <a:defRPr b="1" sz="2400"/>
            </a:pPr>
          </a:p>
          <a:p>
            <a:pPr>
              <a:defRPr b="1" sz="2400"/>
            </a:pPr>
            <a:r>
              <a:t>IT’S NOT A ONE TIME REVELATION…IT’S A JOURNEY OF DISCOVERY…</a:t>
            </a:r>
          </a:p>
          <a:p>
            <a:pPr>
              <a:defRPr b="1" sz="2400"/>
            </a:pPr>
          </a:p>
          <a:p>
            <a:pPr>
              <a:defRPr b="1" sz="2400"/>
            </a:pPr>
            <a:r>
              <a:t>WHEN YOU’RE DEALING WITH CITIES, STATES OR NATIONS…WE NEED LEGITIMATE PROPHETS WHO WILL PROPHECY WHAT ARE IN THE BOOKS OF HEAVEN ABOUT YOUR FUTURE…ABOUT A NATION…</a:t>
            </a:r>
          </a:p>
          <a:p>
            <a:pPr>
              <a:defRPr b="1" sz="2400"/>
            </a:pPr>
          </a:p>
          <a:p>
            <a:pPr>
              <a:defRPr b="1" sz="2400"/>
            </a:pPr>
            <a:r>
              <a:t>THERE’S AN UNVEILING OF SECRETS THAT ARE CONTAINED IN THESE BOOKS…</a:t>
            </a:r>
          </a:p>
          <a:p>
            <a:pPr>
              <a:defRPr b="1" sz="2400"/>
            </a:pPr>
          </a:p>
          <a:p>
            <a:pPr>
              <a:defRPr b="1" sz="2400"/>
            </a:pPr>
            <a:r>
              <a:t>A PROPHET IS JUST READING OUT OF THE BOOKS OF HEAVEN AND DECLARING WHAT HE SEES…</a:t>
            </a:r>
          </a:p>
          <a:p>
            <a:pPr>
              <a:defRPr b="1" sz="2400"/>
            </a:pPr>
          </a:p>
          <a:p>
            <a:pPr>
              <a:defRPr b="1" sz="2400"/>
            </a:pPr>
            <a:r>
              <a:t>ONCE THIS IS DONE THEN YOU HAVE APOSTLES…</a:t>
            </a:r>
          </a:p>
          <a:p>
            <a:pPr>
              <a:defRPr b="1" sz="2400"/>
            </a:pPr>
          </a:p>
          <a:p>
            <a:pPr>
              <a:defRPr b="1" sz="2400"/>
            </a:pPr>
            <a:r>
              <a:t>APOSTLES HAVE A JURISDICTION IN A GIVEN SPHERE…</a:t>
            </a:r>
          </a:p>
          <a:p>
            <a:pPr>
              <a:defRPr b="1" sz="2400"/>
            </a:pPr>
          </a:p>
          <a:p>
            <a:pPr>
              <a:defRPr b="1" sz="2400"/>
            </a:pPr>
            <a:r>
              <a:t>THEY CAN BEGIN TO PRESENT CASES IN THE COURT ROOMS OF HEAVEN ON BEHALF OF NATIONS…ON BEHALF OF CHURCHES…ON BEHALF OF BUSINESSES…</a:t>
            </a:r>
          </a:p>
          <a:p>
            <a:pPr>
              <a:defRPr b="1" sz="2400"/>
            </a:pPr>
            <a:r>
              <a:t> </a:t>
            </a:r>
          </a:p>
          <a:p>
            <a:pPr>
              <a:defRPr b="1" sz="2400"/>
            </a:pPr>
            <a:r>
              <a:t>WE COME BEFORE GOD AND PRESENT A CITY…A STATE…A NATION…</a:t>
            </a:r>
          </a:p>
          <a:p>
            <a:pPr>
              <a:defRPr b="1" sz="2400"/>
            </a:pPr>
          </a:p>
          <a:p>
            <a:pPr>
              <a:defRPr b="1" sz="2400"/>
            </a:pPr>
            <a:r>
              <a:t>WE BEGIN TO REMIND GOD OF WHAT WAS WRITTEN ON THE BOOKS ABOUT WHAT HE SAID…WE PRESENT OUR CASE IF WE PUT GOD IN REMEMBRANCE…</a:t>
            </a:r>
          </a:p>
          <a:p>
            <a:pPr>
              <a:defRPr b="1" sz="2400"/>
            </a:pPr>
          </a:p>
          <a:p>
            <a:pPr>
              <a:defRPr b="1" sz="2400"/>
            </a:pPr>
            <a:r>
              <a:t>ISAIAH 43:26</a:t>
            </a:r>
          </a:p>
          <a:p>
            <a:pPr>
              <a:defRPr b="1" sz="2400"/>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6" name="Shape 246"/>
          <p:cNvSpPr/>
          <p:nvPr>
            <p:ph type="sldImg"/>
          </p:nvPr>
        </p:nvSpPr>
        <p:spPr>
          <a:prstGeom prst="rect">
            <a:avLst/>
          </a:prstGeom>
        </p:spPr>
        <p:txBody>
          <a:bodyPr/>
          <a:lstStyle/>
          <a:p>
            <a:pPr/>
          </a:p>
        </p:txBody>
      </p:sp>
      <p:sp>
        <p:nvSpPr>
          <p:cNvPr id="247" name="Shape 247"/>
          <p:cNvSpPr/>
          <p:nvPr>
            <p:ph type="body" sz="quarter" idx="1"/>
          </p:nvPr>
        </p:nvSpPr>
        <p:spPr>
          <a:prstGeom prst="rect">
            <a:avLst/>
          </a:prstGeom>
        </p:spPr>
        <p:txBody>
          <a:bodyPr/>
          <a:lstStyle/>
          <a:p>
            <a:pPr>
              <a:defRPr b="1" sz="2500"/>
            </a:pPr>
            <a:r>
              <a:t>“And the Spirit of the Lord will rest on him— the Spirit of wisdom and understanding, the Spirit of counsel and might, the Spirit of knowledge and the fear of the Lord.”</a:t>
            </a:r>
          </a:p>
          <a:p>
            <a:pPr>
              <a:defRPr b="1" sz="2500"/>
            </a:pPr>
            <a:r>
              <a:t>Isaiah 11:2 NLT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2" name="Shape 182"/>
          <p:cNvSpPr/>
          <p:nvPr>
            <p:ph type="sldImg"/>
          </p:nvPr>
        </p:nvSpPr>
        <p:spPr>
          <a:prstGeom prst="rect">
            <a:avLst/>
          </a:prstGeom>
        </p:spPr>
        <p:txBody>
          <a:bodyPr/>
          <a:lstStyle/>
          <a:p>
            <a:pPr/>
          </a:p>
        </p:txBody>
      </p:sp>
      <p:sp>
        <p:nvSpPr>
          <p:cNvPr id="183" name="Shape 183"/>
          <p:cNvSpPr/>
          <p:nvPr>
            <p:ph type="body" sz="quarter" idx="1"/>
          </p:nvPr>
        </p:nvSpPr>
        <p:spPr>
          <a:prstGeom prst="rect">
            <a:avLst/>
          </a:prstGeom>
        </p:spPr>
        <p:txBody>
          <a:bodyPr/>
          <a:lstStyle/>
          <a:p>
            <a:pPr>
              <a:defRPr b="1" sz="2400"/>
            </a:pPr>
            <a:r>
              <a:t>THIS IS A COURT SETTING IN THE HEAVENLIES…</a:t>
            </a:r>
          </a:p>
          <a:p>
            <a:pPr>
              <a:defRPr b="1" sz="2400"/>
            </a:pPr>
          </a:p>
          <a:p>
            <a:pPr>
              <a:defRPr b="1" sz="2400"/>
            </a:pPr>
            <a:r>
              <a:t>GOOD NEWS! THE BOOKS WERE OPENED!</a:t>
            </a:r>
          </a:p>
          <a:p>
            <a:pPr>
              <a:defRPr b="1" sz="2400"/>
            </a:pPr>
          </a:p>
          <a:p>
            <a:pPr>
              <a:defRPr b="1" sz="2400"/>
            </a:pPr>
            <a:r>
              <a:t>THEY’RE NOT LOCKED, SEALED NOR CLOSED…THEY ARE OPEN!</a:t>
            </a:r>
          </a:p>
          <a:p>
            <a:pPr>
              <a:defRPr b="1" sz="2400"/>
            </a:pPr>
          </a:p>
          <a:p>
            <a:pPr>
              <a:defRPr b="1" sz="2400"/>
            </a:pPr>
            <a:r>
              <a:t>THIS MEANS YOU AND I HAVE THE RIGHT…WE CAN LOOK INTO THOSE BOOKS…WE CAN DISCERN BY REVELATION WHAT ARE IN THOSE BOOKS…</a:t>
            </a:r>
          </a:p>
          <a:p>
            <a:pPr>
              <a:defRPr b="1" sz="2400"/>
            </a:pPr>
          </a:p>
          <a:p>
            <a:pPr>
              <a:defRPr b="1" sz="2400"/>
            </a:pPr>
            <a:r>
              <a:t>ON A PERSONAL LEVEL THOSE BOOKS REVEAL OUR KINGDOM PURPOSE…THEY REVEAL OUR DESTINY…</a:t>
            </a:r>
          </a:p>
          <a:p>
            <a:pPr>
              <a:defRPr b="1" sz="2400"/>
            </a:pPr>
          </a:p>
          <a:p>
            <a:pPr>
              <a:defRPr b="1" sz="2400"/>
            </a:pPr>
            <a:r>
              <a:t>MANY PEOPLE WISH THEY KNEW WHAT THEY WERE SUPPOSED TO DO…</a:t>
            </a:r>
          </a:p>
          <a:p>
            <a:pPr>
              <a:defRPr b="1" sz="2400"/>
            </a:pPr>
          </a:p>
          <a:p>
            <a:pPr>
              <a:defRPr b="1" sz="2400"/>
            </a:pPr>
            <a:r>
              <a:t>LITTLE BY LITTLE…LINE UPON LINE…PRECEPT UPON PRECEPT GOD BEGINS TO BUILD YOU UP FROM GRACE TO GRACE…FROM FAITH TI FAITH…FROM STRENGTH TO STRENGTH…FROM REVELATION TO REVELATION…</a:t>
            </a:r>
          </a:p>
          <a:p>
            <a:pPr>
              <a:defRPr b="1" sz="2400"/>
            </a:pPr>
          </a:p>
          <a:p>
            <a:pPr>
              <a:defRPr b="1" sz="2400"/>
            </a:pPr>
            <a:r>
              <a:t>GOD DOESN’T GIVE IT TO YOU ALL AT ONCE…</a:t>
            </a:r>
          </a:p>
          <a:p>
            <a:pPr>
              <a:defRPr b="1" sz="2400"/>
            </a:pPr>
          </a:p>
          <a:p>
            <a:pPr>
              <a:defRPr b="1" sz="2400"/>
            </a:pPr>
            <a:r>
              <a:t>HE GIVES IT TO YOU EVERY TIME YOU DRAW NEAR TO HIM…HE GIVES YOU GLIMPSES OF THINGS…</a:t>
            </a:r>
          </a:p>
          <a:p>
            <a:pPr>
              <a:defRPr b="1" sz="2400"/>
            </a:pPr>
          </a:p>
          <a:p>
            <a:pPr>
              <a:defRPr b="1" sz="2400"/>
            </a:pPr>
            <a:r>
              <a:t>IT’S NOT A ONE TIME REVELATION…IT’S A JOURNEY OF DISCOVERY…</a:t>
            </a:r>
          </a:p>
          <a:p>
            <a:pPr>
              <a:defRPr b="1" sz="2400"/>
            </a:pPr>
          </a:p>
          <a:p>
            <a:pPr>
              <a:defRPr b="1" sz="2400"/>
            </a:pPr>
            <a:r>
              <a:t>WHEN YOU’RE DEALING WITH CITIES, STATES OR NATIONS…WE NEED LEGITIMATE PROPHETS WHO WILL PROPHECY WHAT ARE IN THE BOOKS OF HEAVEN ABOUT YOUR FUTURE…ABOUT A NATION…</a:t>
            </a:r>
          </a:p>
          <a:p>
            <a:pPr>
              <a:defRPr b="1" sz="2400"/>
            </a:pPr>
          </a:p>
          <a:p>
            <a:pPr>
              <a:defRPr b="1" sz="2400"/>
            </a:pPr>
            <a:r>
              <a:t>THERE’S AN UNVEILING OF SECRETS THAT ARE CONTAINED IN THESE BOOKS…</a:t>
            </a:r>
          </a:p>
          <a:p>
            <a:pPr>
              <a:defRPr b="1" sz="2400"/>
            </a:pPr>
          </a:p>
          <a:p>
            <a:pPr>
              <a:defRPr b="1" sz="2400"/>
            </a:pPr>
            <a:r>
              <a:t>A PROPHET IS JUST READING OUT OF THE BOOKS OF HEAVEN AND DECLARING WHAT HE SEES…</a:t>
            </a:r>
          </a:p>
          <a:p>
            <a:pPr>
              <a:defRPr b="1" sz="2400"/>
            </a:pPr>
          </a:p>
          <a:p>
            <a:pPr>
              <a:defRPr b="1" sz="2400"/>
            </a:pPr>
            <a:r>
              <a:t>ONCE THIS IS DONE THEN YOU HAVE APOSTLES…</a:t>
            </a:r>
          </a:p>
          <a:p>
            <a:pPr>
              <a:defRPr b="1" sz="2400"/>
            </a:pPr>
          </a:p>
          <a:p>
            <a:pPr>
              <a:defRPr b="1" sz="2400"/>
            </a:pPr>
            <a:r>
              <a:t>APOSTLES HAVE A JURISDICTION IN A GIVEN SPHERE…</a:t>
            </a:r>
          </a:p>
          <a:p>
            <a:pPr>
              <a:defRPr b="1" sz="2400"/>
            </a:pPr>
          </a:p>
          <a:p>
            <a:pPr>
              <a:defRPr b="1" sz="2400"/>
            </a:pPr>
            <a:r>
              <a:t>THEY CAN BEGIN TO PRESENT CASES IN THE COURT ROOMS OF HEAVEN ON BEHALF OF NATIONS…ON BEHALF OF CHURCHES…ON BEHALF OF BUSINESSES…</a:t>
            </a:r>
          </a:p>
          <a:p>
            <a:pPr>
              <a:defRPr b="1" sz="2400"/>
            </a:pPr>
            <a:r>
              <a:t> </a:t>
            </a:r>
          </a:p>
          <a:p>
            <a:pPr>
              <a:defRPr b="1" sz="2400"/>
            </a:pPr>
            <a:r>
              <a:t>WE COME BEFORE GOD AND PRESENT A CITY…A STATE…A NATION…</a:t>
            </a:r>
          </a:p>
          <a:p>
            <a:pPr>
              <a:defRPr b="1" sz="2400"/>
            </a:pPr>
          </a:p>
          <a:p>
            <a:pPr>
              <a:defRPr b="1" sz="2400"/>
            </a:pPr>
            <a:r>
              <a:t>WE BEGIN TO REMIND GOD OF WHAT WAS WRITTEN ON THE BOOKS ABOUT WHAT HE SAID…WE PRESENT OUR CASE IF WE PUT GOD IN REMEMBRANCE…</a:t>
            </a:r>
          </a:p>
          <a:p>
            <a:pPr>
              <a:defRPr b="1" sz="2400"/>
            </a:pPr>
          </a:p>
          <a:p>
            <a:pPr>
              <a:defRPr b="1" sz="2400"/>
            </a:pPr>
            <a:r>
              <a:t>ISAIAH 43:26</a:t>
            </a:r>
          </a:p>
          <a:p>
            <a:pPr>
              <a:defRPr b="1" sz="2400"/>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6" name="Shape 186"/>
          <p:cNvSpPr/>
          <p:nvPr>
            <p:ph type="sldImg"/>
          </p:nvPr>
        </p:nvSpPr>
        <p:spPr>
          <a:prstGeom prst="rect">
            <a:avLst/>
          </a:prstGeom>
        </p:spPr>
        <p:txBody>
          <a:bodyPr/>
          <a:lstStyle/>
          <a:p>
            <a:pPr/>
          </a:p>
        </p:txBody>
      </p:sp>
      <p:sp>
        <p:nvSpPr>
          <p:cNvPr id="187" name="Shape 187"/>
          <p:cNvSpPr/>
          <p:nvPr>
            <p:ph type="body" sz="quarter" idx="1"/>
          </p:nvPr>
        </p:nvSpPr>
        <p:spPr>
          <a:prstGeom prst="rect">
            <a:avLst/>
          </a:prstGeom>
        </p:spPr>
        <p:txBody>
          <a:bodyPr/>
          <a:lstStyle/>
          <a:p>
            <a:pPr>
              <a:defRPr b="1" sz="2400"/>
            </a:pPr>
            <a:r>
              <a:t>THIS IS A COURT SETTING IN THE HEAVENLIES…</a:t>
            </a:r>
          </a:p>
          <a:p>
            <a:pPr>
              <a:defRPr b="1" sz="2400"/>
            </a:pPr>
          </a:p>
          <a:p>
            <a:pPr>
              <a:defRPr b="1" sz="2400"/>
            </a:pPr>
            <a:r>
              <a:t>GOOD NEWS! THE BOOKS WERE OPENED!</a:t>
            </a:r>
          </a:p>
          <a:p>
            <a:pPr>
              <a:defRPr b="1" sz="2400"/>
            </a:pPr>
          </a:p>
          <a:p>
            <a:pPr>
              <a:defRPr b="1" sz="2400"/>
            </a:pPr>
            <a:r>
              <a:t>THEY’RE NOT LOCKED, SEALED NOR CLOSED…THEY ARE OPEN!</a:t>
            </a:r>
          </a:p>
          <a:p>
            <a:pPr>
              <a:defRPr b="1" sz="2400"/>
            </a:pPr>
          </a:p>
          <a:p>
            <a:pPr>
              <a:defRPr b="1" sz="2400"/>
            </a:pPr>
            <a:r>
              <a:t>THIS MEANS YOU AND I HAVE THE RIGHT…WE CAN LOOK INTO THOSE BOOKS…WE CAN DISCERN BY REVELATION WHAT ARE IN THOSE BOOKS…</a:t>
            </a:r>
          </a:p>
          <a:p>
            <a:pPr>
              <a:defRPr b="1" sz="2400"/>
            </a:pPr>
          </a:p>
          <a:p>
            <a:pPr>
              <a:defRPr b="1" sz="2400"/>
            </a:pPr>
            <a:r>
              <a:t>ON A PERSONAL LEVEL THOSE BOOKS REVEAL OUR KINGDOM PURPOSE…THEY REVEAL OUR DESTINY…</a:t>
            </a:r>
          </a:p>
          <a:p>
            <a:pPr>
              <a:defRPr b="1" sz="2400"/>
            </a:pPr>
          </a:p>
          <a:p>
            <a:pPr>
              <a:defRPr b="1" sz="2400"/>
            </a:pPr>
            <a:r>
              <a:t>MANY PEOPLE WISH THEY KNEW WHAT THEY WERE SUPPOSED TO DO…</a:t>
            </a:r>
          </a:p>
          <a:p>
            <a:pPr>
              <a:defRPr b="1" sz="2400"/>
            </a:pPr>
          </a:p>
          <a:p>
            <a:pPr>
              <a:defRPr b="1" sz="2400"/>
            </a:pPr>
            <a:r>
              <a:t>LITTLE BY LITTLE…LINE UPON LINE…PRECEPT UPON PRECEPT GOD BEGINS TO BUILD YOU UP FROM GRACE TO GRACE…FROM FAITH TI FAITH…FROM STRENGTH TO STRENGTH…FROM REVELATION TO REVELATION…</a:t>
            </a:r>
          </a:p>
          <a:p>
            <a:pPr>
              <a:defRPr b="1" sz="2400"/>
            </a:pPr>
          </a:p>
          <a:p>
            <a:pPr>
              <a:defRPr b="1" sz="2400"/>
            </a:pPr>
            <a:r>
              <a:t>GOD DOESN’T GIVE IT TO YOU ALL AT ONCE…</a:t>
            </a:r>
          </a:p>
          <a:p>
            <a:pPr>
              <a:defRPr b="1" sz="2400"/>
            </a:pPr>
          </a:p>
          <a:p>
            <a:pPr>
              <a:defRPr b="1" sz="2400"/>
            </a:pPr>
            <a:r>
              <a:t>HE GIVES IT TO YOU EVERY TIME YOU DRAW NEAR TO HIM…HE GIVES YOU GLIMPSES OF THINGS…</a:t>
            </a:r>
          </a:p>
          <a:p>
            <a:pPr>
              <a:defRPr b="1" sz="2400"/>
            </a:pPr>
          </a:p>
          <a:p>
            <a:pPr>
              <a:defRPr b="1" sz="2400"/>
            </a:pPr>
            <a:r>
              <a:t>IT’S NOT A ONE TIME REVELATION…IT’S A JOURNEY OF DISCOVERY…</a:t>
            </a:r>
          </a:p>
          <a:p>
            <a:pPr>
              <a:defRPr b="1" sz="2400"/>
            </a:pPr>
          </a:p>
          <a:p>
            <a:pPr>
              <a:defRPr b="1" sz="2400"/>
            </a:pPr>
            <a:r>
              <a:t>WHEN YOU’RE DEALING WITH CITIES, STATES OR NATIONS…WE NEED LEGITIMATE PROPHETS WHO WILL PROPHECY WHAT ARE IN THE BOOKS OF HEAVEN ABOUT YOUR FUTURE…ABOUT A NATION…</a:t>
            </a:r>
          </a:p>
          <a:p>
            <a:pPr>
              <a:defRPr b="1" sz="2400"/>
            </a:pPr>
          </a:p>
          <a:p>
            <a:pPr>
              <a:defRPr b="1" sz="2400"/>
            </a:pPr>
            <a:r>
              <a:t>THERE’S AN UNVEILING OF SECRETS THAT ARE CONTAINED IN THESE BOOKS…</a:t>
            </a:r>
          </a:p>
          <a:p>
            <a:pPr>
              <a:defRPr b="1" sz="2400"/>
            </a:pPr>
          </a:p>
          <a:p>
            <a:pPr>
              <a:defRPr b="1" sz="2400"/>
            </a:pPr>
            <a:r>
              <a:t>A PROPHET IS JUST READING OUT OF THE BOOKS OF HEAVEN AND DECLARING WHAT HE SEES…</a:t>
            </a:r>
          </a:p>
          <a:p>
            <a:pPr>
              <a:defRPr b="1" sz="2400"/>
            </a:pPr>
          </a:p>
          <a:p>
            <a:pPr>
              <a:defRPr b="1" sz="2400"/>
            </a:pPr>
            <a:r>
              <a:t>ONCE THIS IS DONE THEN YOU HAVE APOSTLES…</a:t>
            </a:r>
          </a:p>
          <a:p>
            <a:pPr>
              <a:defRPr b="1" sz="2400"/>
            </a:pPr>
          </a:p>
          <a:p>
            <a:pPr>
              <a:defRPr b="1" sz="2400"/>
            </a:pPr>
            <a:r>
              <a:t>APOSTLES HAVE A JURISDICTION IN A GIVEN SPHERE…</a:t>
            </a:r>
          </a:p>
          <a:p>
            <a:pPr>
              <a:defRPr b="1" sz="2400"/>
            </a:pPr>
          </a:p>
          <a:p>
            <a:pPr>
              <a:defRPr b="1" sz="2400"/>
            </a:pPr>
            <a:r>
              <a:t>THEY CAN BEGIN TO PRESENT CASES IN THE COURT ROOMS OF HEAVEN ON BEHALF OF NATIONS…ON BEHALF OF CHURCHES…ON BEHALF OF BUSINESSES…</a:t>
            </a:r>
          </a:p>
          <a:p>
            <a:pPr>
              <a:defRPr b="1" sz="2400"/>
            </a:pPr>
            <a:r>
              <a:t> </a:t>
            </a:r>
          </a:p>
          <a:p>
            <a:pPr>
              <a:defRPr b="1" sz="2400"/>
            </a:pPr>
            <a:r>
              <a:t>WE COME BEFORE GOD AND PRESENT A CITY…A STATE…A NATION…</a:t>
            </a:r>
          </a:p>
          <a:p>
            <a:pPr>
              <a:defRPr b="1" sz="2400"/>
            </a:pPr>
          </a:p>
          <a:p>
            <a:pPr>
              <a:defRPr b="1" sz="2400"/>
            </a:pPr>
            <a:r>
              <a:t>WE BEGIN TO REMIND GOD OF WHAT WAS WRITTEN ON THE BOOKS ABOUT WHAT HE SAID…WE PRESENT OUR CASE IF WE PUT GOD IN REMEMBRANCE…</a:t>
            </a:r>
          </a:p>
          <a:p>
            <a:pPr>
              <a:defRPr b="1" sz="2400"/>
            </a:pPr>
          </a:p>
          <a:p>
            <a:pPr>
              <a:defRPr b="1" sz="2400"/>
            </a:pPr>
            <a:r>
              <a:t>ISAIAH 43:26</a:t>
            </a:r>
          </a:p>
          <a:p>
            <a:pPr>
              <a:defRPr b="1" sz="2400"/>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0" name="Shape 190"/>
          <p:cNvSpPr/>
          <p:nvPr>
            <p:ph type="sldImg"/>
          </p:nvPr>
        </p:nvSpPr>
        <p:spPr>
          <a:prstGeom prst="rect">
            <a:avLst/>
          </a:prstGeom>
        </p:spPr>
        <p:txBody>
          <a:bodyPr/>
          <a:lstStyle/>
          <a:p>
            <a:pPr/>
          </a:p>
        </p:txBody>
      </p:sp>
      <p:sp>
        <p:nvSpPr>
          <p:cNvPr id="191" name="Shape 191"/>
          <p:cNvSpPr/>
          <p:nvPr>
            <p:ph type="body" sz="quarter" idx="1"/>
          </p:nvPr>
        </p:nvSpPr>
        <p:spPr>
          <a:prstGeom prst="rect">
            <a:avLst/>
          </a:prstGeom>
        </p:spPr>
        <p:txBody>
          <a:bodyPr/>
          <a:lstStyle/>
          <a:p>
            <a:pPr>
              <a:defRPr b="1" sz="2400"/>
            </a:pPr>
            <a:r>
              <a:t>THIS IS A COURT SETTING IN THE HEAVENLIES…</a:t>
            </a:r>
          </a:p>
          <a:p>
            <a:pPr>
              <a:defRPr b="1" sz="2400"/>
            </a:pPr>
          </a:p>
          <a:p>
            <a:pPr>
              <a:defRPr b="1" sz="2400"/>
            </a:pPr>
            <a:r>
              <a:t>GOOD NEWS! THE BOOKS WERE OPENED!</a:t>
            </a:r>
          </a:p>
          <a:p>
            <a:pPr>
              <a:defRPr b="1" sz="2400"/>
            </a:pPr>
          </a:p>
          <a:p>
            <a:pPr>
              <a:defRPr b="1" sz="2400"/>
            </a:pPr>
            <a:r>
              <a:t>THEY’RE NOT LOCKED, SEALED NOR CLOSED…THEY ARE OPEN!</a:t>
            </a:r>
          </a:p>
          <a:p>
            <a:pPr>
              <a:defRPr b="1" sz="2400"/>
            </a:pPr>
          </a:p>
          <a:p>
            <a:pPr>
              <a:defRPr b="1" sz="2400"/>
            </a:pPr>
            <a:r>
              <a:t>THIS MEANS YOU AND I HAVE THE RIGHT…WE CAN LOOK INTO THOSE BOOKS…WE CAN DISCERN BY REVELATION WHAT ARE IN THOSE BOOKS…</a:t>
            </a:r>
          </a:p>
          <a:p>
            <a:pPr>
              <a:defRPr b="1" sz="2400"/>
            </a:pPr>
          </a:p>
          <a:p>
            <a:pPr>
              <a:defRPr b="1" sz="2400"/>
            </a:pPr>
            <a:r>
              <a:t>ON A PERSONAL LEVEL THOSE BOOKS REVEAL OUR KINGDOM PURPOSE…THEY REVEAL OUR DESTINY…</a:t>
            </a:r>
          </a:p>
          <a:p>
            <a:pPr>
              <a:defRPr b="1" sz="2400"/>
            </a:pPr>
          </a:p>
          <a:p>
            <a:pPr>
              <a:defRPr b="1" sz="2400"/>
            </a:pPr>
            <a:r>
              <a:t>MANY PEOPLE WISH THEY KNEW WHAT THEY WERE SUPPOSED TO DO…</a:t>
            </a:r>
          </a:p>
          <a:p>
            <a:pPr>
              <a:defRPr b="1" sz="2400"/>
            </a:pPr>
          </a:p>
          <a:p>
            <a:pPr>
              <a:defRPr b="1" sz="2400"/>
            </a:pPr>
            <a:r>
              <a:t>LITTLE BY LITTLE…LINE UPON LINE…PRECEPT UPON PRECEPT GOD BEGINS TO BUILD YOU UP FROM GRACE TO GRACE…FROM FAITH TI FAITH…FROM STRENGTH TO STRENGTH…FROM REVELATION TO REVELATION…</a:t>
            </a:r>
          </a:p>
          <a:p>
            <a:pPr>
              <a:defRPr b="1" sz="2400"/>
            </a:pPr>
          </a:p>
          <a:p>
            <a:pPr>
              <a:defRPr b="1" sz="2400"/>
            </a:pPr>
            <a:r>
              <a:t>GOD DOESN’T GIVE IT TO YOU ALL AT ONCE…</a:t>
            </a:r>
          </a:p>
          <a:p>
            <a:pPr>
              <a:defRPr b="1" sz="2400"/>
            </a:pPr>
          </a:p>
          <a:p>
            <a:pPr>
              <a:defRPr b="1" sz="2400"/>
            </a:pPr>
            <a:r>
              <a:t>HE GIVES IT TO YOU EVERY TIME YOU DRAW NEAR TO HIM…HE GIVES YOU GLIMPSES OF THINGS…</a:t>
            </a:r>
          </a:p>
          <a:p>
            <a:pPr>
              <a:defRPr b="1" sz="2400"/>
            </a:pPr>
          </a:p>
          <a:p>
            <a:pPr>
              <a:defRPr b="1" sz="2400"/>
            </a:pPr>
            <a:r>
              <a:t>IT’S NOT A ONE TIME REVELATION…IT’S A JOURNEY OF DISCOVERY…</a:t>
            </a:r>
          </a:p>
          <a:p>
            <a:pPr>
              <a:defRPr b="1" sz="2400"/>
            </a:pPr>
          </a:p>
          <a:p>
            <a:pPr>
              <a:defRPr b="1" sz="2400"/>
            </a:pPr>
            <a:r>
              <a:t>WHEN YOU’RE DEALING WITH CITIES, STATES OR NATIONS…WE NEED LEGITIMATE PROPHETS WHO WILL PROPHECY WHAT ARE IN THE BOOKS OF HEAVEN ABOUT YOUR FUTURE…ABOUT A NATION…</a:t>
            </a:r>
          </a:p>
          <a:p>
            <a:pPr>
              <a:defRPr b="1" sz="2400"/>
            </a:pPr>
          </a:p>
          <a:p>
            <a:pPr>
              <a:defRPr b="1" sz="2400"/>
            </a:pPr>
            <a:r>
              <a:t>THERE’S AN UNVEILING OF SECRETS THAT ARE CONTAINED IN THESE BOOKS…</a:t>
            </a:r>
          </a:p>
          <a:p>
            <a:pPr>
              <a:defRPr b="1" sz="2400"/>
            </a:pPr>
          </a:p>
          <a:p>
            <a:pPr>
              <a:defRPr b="1" sz="2400"/>
            </a:pPr>
            <a:r>
              <a:t>A PROPHET IS JUST READING OUT OF THE BOOKS OF HEAVEN AND DECLARING WHAT HE SEES…</a:t>
            </a:r>
          </a:p>
          <a:p>
            <a:pPr>
              <a:defRPr b="1" sz="2400"/>
            </a:pPr>
          </a:p>
          <a:p>
            <a:pPr>
              <a:defRPr b="1" sz="2400"/>
            </a:pPr>
            <a:r>
              <a:t>ONCE THIS IS DONE THEN YOU HAVE APOSTLES…</a:t>
            </a:r>
          </a:p>
          <a:p>
            <a:pPr>
              <a:defRPr b="1" sz="2400"/>
            </a:pPr>
          </a:p>
          <a:p>
            <a:pPr>
              <a:defRPr b="1" sz="2400"/>
            </a:pPr>
            <a:r>
              <a:t>APOSTLES HAVE A JURISDICTION IN A GIVEN SPHERE…</a:t>
            </a:r>
          </a:p>
          <a:p>
            <a:pPr>
              <a:defRPr b="1" sz="2400"/>
            </a:pPr>
          </a:p>
          <a:p>
            <a:pPr>
              <a:defRPr b="1" sz="2400"/>
            </a:pPr>
            <a:r>
              <a:t>THEY CAN BEGIN TO PRESENT CASES IN THE COURT ROOMS OF HEAVEN ON BEHALF OF NATIONS…ON BEHALF OF CHURCHES…ON BEHALF OF BUSINESSES…</a:t>
            </a:r>
          </a:p>
          <a:p>
            <a:pPr>
              <a:defRPr b="1" sz="2400"/>
            </a:pPr>
            <a:r>
              <a:t> </a:t>
            </a:r>
          </a:p>
          <a:p>
            <a:pPr>
              <a:defRPr b="1" sz="2400"/>
            </a:pPr>
            <a:r>
              <a:t>WE COME BEFORE GOD AND PRESENT A CITY…A STATE…A NATION…</a:t>
            </a:r>
          </a:p>
          <a:p>
            <a:pPr>
              <a:defRPr b="1" sz="2400"/>
            </a:pPr>
          </a:p>
          <a:p>
            <a:pPr>
              <a:defRPr b="1" sz="2400"/>
            </a:pPr>
            <a:r>
              <a:t>WE BEGIN TO REMIND GOD OF WHAT WAS WRITTEN ON THE BOOKS ABOUT WHAT HE SAID…WE PRESENT OUR CASE IF WE PUT GOD IN REMEMBRANCE…</a:t>
            </a:r>
          </a:p>
          <a:p>
            <a:pPr>
              <a:defRPr b="1" sz="2400"/>
            </a:pPr>
          </a:p>
          <a:p>
            <a:pPr>
              <a:defRPr b="1" sz="2400"/>
            </a:pPr>
            <a:r>
              <a:t>ISAIAH 43:26</a:t>
            </a:r>
          </a:p>
          <a:p>
            <a:pPr>
              <a:defRPr b="1" sz="2400"/>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4" name="Shape 194"/>
          <p:cNvSpPr/>
          <p:nvPr>
            <p:ph type="sldImg"/>
          </p:nvPr>
        </p:nvSpPr>
        <p:spPr>
          <a:prstGeom prst="rect">
            <a:avLst/>
          </a:prstGeom>
        </p:spPr>
        <p:txBody>
          <a:bodyPr/>
          <a:lstStyle/>
          <a:p>
            <a:pPr/>
          </a:p>
        </p:txBody>
      </p:sp>
      <p:sp>
        <p:nvSpPr>
          <p:cNvPr id="195" name="Shape 195"/>
          <p:cNvSpPr/>
          <p:nvPr>
            <p:ph type="body" sz="quarter" idx="1"/>
          </p:nvPr>
        </p:nvSpPr>
        <p:spPr>
          <a:prstGeom prst="rect">
            <a:avLst/>
          </a:prstGeom>
        </p:spPr>
        <p:txBody>
          <a:bodyPr/>
          <a:lstStyle/>
          <a:p>
            <a:pPr>
              <a:defRPr b="1" sz="2400"/>
            </a:pPr>
            <a:r>
              <a:t>THIS IS A COURT SETTING IN THE HEAVENLIES…</a:t>
            </a:r>
          </a:p>
          <a:p>
            <a:pPr>
              <a:defRPr b="1" sz="2400"/>
            </a:pPr>
          </a:p>
          <a:p>
            <a:pPr>
              <a:defRPr b="1" sz="2400"/>
            </a:pPr>
            <a:r>
              <a:t>GOOD NEWS! THE BOOKS WERE OPENED!</a:t>
            </a:r>
          </a:p>
          <a:p>
            <a:pPr>
              <a:defRPr b="1" sz="2400"/>
            </a:pPr>
          </a:p>
          <a:p>
            <a:pPr>
              <a:defRPr b="1" sz="2400"/>
            </a:pPr>
            <a:r>
              <a:t>THEY’RE NOT LOCKED, SEALED NOR CLOSED…THEY ARE OPEN!</a:t>
            </a:r>
          </a:p>
          <a:p>
            <a:pPr>
              <a:defRPr b="1" sz="2400"/>
            </a:pPr>
          </a:p>
          <a:p>
            <a:pPr>
              <a:defRPr b="1" sz="2400"/>
            </a:pPr>
            <a:r>
              <a:t>THIS MEANS YOU AND I HAVE THE RIGHT…WE CAN LOOK INTO THOSE BOOKS…WE CAN DISCERN BY REVELATION WHAT ARE IN THOSE BOOKS…</a:t>
            </a:r>
          </a:p>
          <a:p>
            <a:pPr>
              <a:defRPr b="1" sz="2400"/>
            </a:pPr>
          </a:p>
          <a:p>
            <a:pPr>
              <a:defRPr b="1" sz="2400"/>
            </a:pPr>
            <a:r>
              <a:t>ON A PERSONAL LEVEL THOSE BOOKS REVEAL OUR KINGDOM PURPOSE…THEY REVEAL OUR DESTINY…</a:t>
            </a:r>
          </a:p>
          <a:p>
            <a:pPr>
              <a:defRPr b="1" sz="2400"/>
            </a:pPr>
          </a:p>
          <a:p>
            <a:pPr>
              <a:defRPr b="1" sz="2400"/>
            </a:pPr>
            <a:r>
              <a:t>MANY PEOPLE WISH THEY KNEW WHAT THEY WERE SUPPOSED TO DO…</a:t>
            </a:r>
          </a:p>
          <a:p>
            <a:pPr>
              <a:defRPr b="1" sz="2400"/>
            </a:pPr>
          </a:p>
          <a:p>
            <a:pPr>
              <a:defRPr b="1" sz="2400"/>
            </a:pPr>
            <a:r>
              <a:t>LITTLE BY LITTLE…LINE UPON LINE…PRECEPT UPON PRECEPT GOD BEGINS TO BUILD YOU UP FROM GRACE TO GRACE…FROM FAITH TI FAITH…FROM STRENGTH TO STRENGTH…FROM REVELATION TO REVELATION…</a:t>
            </a:r>
          </a:p>
          <a:p>
            <a:pPr>
              <a:defRPr b="1" sz="2400"/>
            </a:pPr>
          </a:p>
          <a:p>
            <a:pPr>
              <a:defRPr b="1" sz="2400"/>
            </a:pPr>
            <a:r>
              <a:t>GOD DOESN’T GIVE IT TO YOU ALL AT ONCE…</a:t>
            </a:r>
          </a:p>
          <a:p>
            <a:pPr>
              <a:defRPr b="1" sz="2400"/>
            </a:pPr>
          </a:p>
          <a:p>
            <a:pPr>
              <a:defRPr b="1" sz="2400"/>
            </a:pPr>
            <a:r>
              <a:t>HE GIVES IT TO YOU EVERY TIME YOU DRAW NEAR TO HIM…HE GIVES YOU GLIMPSES OF THINGS…</a:t>
            </a:r>
          </a:p>
          <a:p>
            <a:pPr>
              <a:defRPr b="1" sz="2400"/>
            </a:pPr>
          </a:p>
          <a:p>
            <a:pPr>
              <a:defRPr b="1" sz="2400"/>
            </a:pPr>
            <a:r>
              <a:t>IT’S NOT A ONE TIME REVELATION…IT’S A JOURNEY OF DISCOVERY…</a:t>
            </a:r>
          </a:p>
          <a:p>
            <a:pPr>
              <a:defRPr b="1" sz="2400"/>
            </a:pPr>
          </a:p>
          <a:p>
            <a:pPr>
              <a:defRPr b="1" sz="2400"/>
            </a:pPr>
            <a:r>
              <a:t>WHEN YOU’RE DEALING WITH CITIES, STATES OR NATIONS…WE NEED LEGITIMATE PROPHETS WHO WILL PROPHECY WHAT ARE IN THE BOOKS OF HEAVEN ABOUT YOUR FUTURE…ABOUT A NATION…</a:t>
            </a:r>
          </a:p>
          <a:p>
            <a:pPr>
              <a:defRPr b="1" sz="2400"/>
            </a:pPr>
          </a:p>
          <a:p>
            <a:pPr>
              <a:defRPr b="1" sz="2400"/>
            </a:pPr>
            <a:r>
              <a:t>THERE’S AN UNVEILING OF SECRETS THAT ARE CONTAINED IN THESE BOOKS…</a:t>
            </a:r>
          </a:p>
          <a:p>
            <a:pPr>
              <a:defRPr b="1" sz="2400"/>
            </a:pPr>
          </a:p>
          <a:p>
            <a:pPr>
              <a:defRPr b="1" sz="2400"/>
            </a:pPr>
            <a:r>
              <a:t>A PROPHET IS JUST READING OUT OF THE BOOKS OF HEAVEN AND DECLARING WHAT HE SEES…</a:t>
            </a:r>
          </a:p>
          <a:p>
            <a:pPr>
              <a:defRPr b="1" sz="2400"/>
            </a:pPr>
          </a:p>
          <a:p>
            <a:pPr>
              <a:defRPr b="1" sz="2400"/>
            </a:pPr>
            <a:r>
              <a:t>ONCE THIS IS DONE THEN YOU HAVE APOSTLES…</a:t>
            </a:r>
          </a:p>
          <a:p>
            <a:pPr>
              <a:defRPr b="1" sz="2400"/>
            </a:pPr>
          </a:p>
          <a:p>
            <a:pPr>
              <a:defRPr b="1" sz="2400"/>
            </a:pPr>
            <a:r>
              <a:t>APOSTLES HAVE A JURISDICTION IN A GIVEN SPHERE…</a:t>
            </a:r>
          </a:p>
          <a:p>
            <a:pPr>
              <a:defRPr b="1" sz="2400"/>
            </a:pPr>
          </a:p>
          <a:p>
            <a:pPr>
              <a:defRPr b="1" sz="2400"/>
            </a:pPr>
            <a:r>
              <a:t>THEY CAN BEGIN TO PRESENT CASES IN THE COURT ROOMS OF HEAVEN ON BEHALF OF NATIONS…ON BEHALF OF CHURCHES…ON BEHALF OF BUSINESSES…</a:t>
            </a:r>
          </a:p>
          <a:p>
            <a:pPr>
              <a:defRPr b="1" sz="2400"/>
            </a:pPr>
            <a:r>
              <a:t> </a:t>
            </a:r>
          </a:p>
          <a:p>
            <a:pPr>
              <a:defRPr b="1" sz="2400"/>
            </a:pPr>
            <a:r>
              <a:t>WE COME BEFORE GOD AND PRESENT A CITY…A STATE…A NATION…</a:t>
            </a:r>
          </a:p>
          <a:p>
            <a:pPr>
              <a:defRPr b="1" sz="2400"/>
            </a:pPr>
          </a:p>
          <a:p>
            <a:pPr>
              <a:defRPr b="1" sz="2400"/>
            </a:pPr>
            <a:r>
              <a:t>WE BEGIN TO REMIND GOD OF WHAT WAS WRITTEN ON THE BOOKS ABOUT WHAT HE SAID…WE PRESENT OUR CASE IF WE PUT GOD IN REMEMBRANCE…</a:t>
            </a:r>
          </a:p>
          <a:p>
            <a:pPr>
              <a:defRPr b="1" sz="2400"/>
            </a:pPr>
          </a:p>
          <a:p>
            <a:pPr>
              <a:defRPr b="1" sz="2400"/>
            </a:pPr>
            <a:r>
              <a:t>ISAIAH 43:26</a:t>
            </a:r>
          </a:p>
          <a:p>
            <a:pPr>
              <a:defRPr b="1" sz="2400"/>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8" name="Shape 198"/>
          <p:cNvSpPr/>
          <p:nvPr>
            <p:ph type="sldImg"/>
          </p:nvPr>
        </p:nvSpPr>
        <p:spPr>
          <a:prstGeom prst="rect">
            <a:avLst/>
          </a:prstGeom>
        </p:spPr>
        <p:txBody>
          <a:bodyPr/>
          <a:lstStyle/>
          <a:p>
            <a:pPr/>
          </a:p>
        </p:txBody>
      </p:sp>
      <p:sp>
        <p:nvSpPr>
          <p:cNvPr id="199" name="Shape 199"/>
          <p:cNvSpPr/>
          <p:nvPr>
            <p:ph type="body" sz="quarter" idx="1"/>
          </p:nvPr>
        </p:nvSpPr>
        <p:spPr>
          <a:prstGeom prst="rect">
            <a:avLst/>
          </a:prstGeom>
        </p:spPr>
        <p:txBody>
          <a:bodyPr/>
          <a:lstStyle/>
          <a:p>
            <a:pPr>
              <a:defRPr b="1" sz="2400"/>
            </a:pPr>
            <a:r>
              <a:t>THIS IS A COURT SETTING IN THE HEAVENLIES…</a:t>
            </a:r>
          </a:p>
          <a:p>
            <a:pPr>
              <a:defRPr b="1" sz="2400"/>
            </a:pPr>
          </a:p>
          <a:p>
            <a:pPr>
              <a:defRPr b="1" sz="2400"/>
            </a:pPr>
            <a:r>
              <a:t>GOOD NEWS! THE BOOKS WERE OPENED!</a:t>
            </a:r>
          </a:p>
          <a:p>
            <a:pPr>
              <a:defRPr b="1" sz="2400"/>
            </a:pPr>
          </a:p>
          <a:p>
            <a:pPr>
              <a:defRPr b="1" sz="2400"/>
            </a:pPr>
            <a:r>
              <a:t>THEY’RE NOT LOCKED, SEALED NOR CLOSED…THEY ARE OPEN!</a:t>
            </a:r>
          </a:p>
          <a:p>
            <a:pPr>
              <a:defRPr b="1" sz="2400"/>
            </a:pPr>
          </a:p>
          <a:p>
            <a:pPr>
              <a:defRPr b="1" sz="2400"/>
            </a:pPr>
            <a:r>
              <a:t>THIS MEANS YOU AND I HAVE THE RIGHT…WE CAN LOOK INTO THOSE BOOKS…WE CAN DISCERN BY REVELATION WHAT ARE IN THOSE BOOKS…</a:t>
            </a:r>
          </a:p>
          <a:p>
            <a:pPr>
              <a:defRPr b="1" sz="2400"/>
            </a:pPr>
          </a:p>
          <a:p>
            <a:pPr>
              <a:defRPr b="1" sz="2400"/>
            </a:pPr>
            <a:r>
              <a:t>ON A PERSONAL LEVEL THOSE BOOKS REVEAL OUR KINGDOM PURPOSE…THEY REVEAL OUR DESTINY…</a:t>
            </a:r>
          </a:p>
          <a:p>
            <a:pPr>
              <a:defRPr b="1" sz="2400"/>
            </a:pPr>
          </a:p>
          <a:p>
            <a:pPr>
              <a:defRPr b="1" sz="2400"/>
            </a:pPr>
            <a:r>
              <a:t>MANY PEOPLE WISH THEY KNEW WHAT THEY WERE SUPPOSED TO DO…</a:t>
            </a:r>
          </a:p>
          <a:p>
            <a:pPr>
              <a:defRPr b="1" sz="2400"/>
            </a:pPr>
          </a:p>
          <a:p>
            <a:pPr>
              <a:defRPr b="1" sz="2400"/>
            </a:pPr>
            <a:r>
              <a:t>LITTLE BY LITTLE…LINE UPON LINE…PRECEPT UPON PRECEPT GOD BEGINS TO BUILD YOU UP FROM GRACE TO GRACE…FROM FAITH TI FAITH…FROM STRENGTH TO STRENGTH…FROM REVELATION TO REVELATION…</a:t>
            </a:r>
          </a:p>
          <a:p>
            <a:pPr>
              <a:defRPr b="1" sz="2400"/>
            </a:pPr>
          </a:p>
          <a:p>
            <a:pPr>
              <a:defRPr b="1" sz="2400"/>
            </a:pPr>
            <a:r>
              <a:t>GOD DOESN’T GIVE IT TO YOU ALL AT ONCE…</a:t>
            </a:r>
          </a:p>
          <a:p>
            <a:pPr>
              <a:defRPr b="1" sz="2400"/>
            </a:pPr>
          </a:p>
          <a:p>
            <a:pPr>
              <a:defRPr b="1" sz="2400"/>
            </a:pPr>
            <a:r>
              <a:t>HE GIVES IT TO YOU EVERY TIME YOU DRAW NEAR TO HIM…HE GIVES YOU GLIMPSES OF THINGS…</a:t>
            </a:r>
          </a:p>
          <a:p>
            <a:pPr>
              <a:defRPr b="1" sz="2400"/>
            </a:pPr>
          </a:p>
          <a:p>
            <a:pPr>
              <a:defRPr b="1" sz="2400"/>
            </a:pPr>
            <a:r>
              <a:t>IT’S NOT A ONE TIME REVELATION…IT’S A JOURNEY OF DISCOVERY…</a:t>
            </a:r>
          </a:p>
          <a:p>
            <a:pPr>
              <a:defRPr b="1" sz="2400"/>
            </a:pPr>
          </a:p>
          <a:p>
            <a:pPr>
              <a:defRPr b="1" sz="2400"/>
            </a:pPr>
            <a:r>
              <a:t>WHEN YOU’RE DEALING WITH CITIES, STATES OR NATIONS…WE NEED LEGITIMATE PROPHETS WHO WILL PROPHECY WHAT ARE IN THE BOOKS OF HEAVEN ABOUT YOUR FUTURE…ABOUT A NATION…</a:t>
            </a:r>
          </a:p>
          <a:p>
            <a:pPr>
              <a:defRPr b="1" sz="2400"/>
            </a:pPr>
          </a:p>
          <a:p>
            <a:pPr>
              <a:defRPr b="1" sz="2400"/>
            </a:pPr>
            <a:r>
              <a:t>THERE’S AN UNVEILING OF SECRETS THAT ARE CONTAINED IN THESE BOOKS…</a:t>
            </a:r>
          </a:p>
          <a:p>
            <a:pPr>
              <a:defRPr b="1" sz="2400"/>
            </a:pPr>
          </a:p>
          <a:p>
            <a:pPr>
              <a:defRPr b="1" sz="2400"/>
            </a:pPr>
            <a:r>
              <a:t>A PROPHET IS JUST READING OUT OF THE BOOKS OF HEAVEN AND DECLARING WHAT HE SEES…</a:t>
            </a:r>
          </a:p>
          <a:p>
            <a:pPr>
              <a:defRPr b="1" sz="2400"/>
            </a:pPr>
          </a:p>
          <a:p>
            <a:pPr>
              <a:defRPr b="1" sz="2400"/>
            </a:pPr>
            <a:r>
              <a:t>ONCE THIS IS DONE THEN YOU HAVE APOSTLES…</a:t>
            </a:r>
          </a:p>
          <a:p>
            <a:pPr>
              <a:defRPr b="1" sz="2400"/>
            </a:pPr>
          </a:p>
          <a:p>
            <a:pPr>
              <a:defRPr b="1" sz="2400"/>
            </a:pPr>
            <a:r>
              <a:t>APOSTLES HAVE A JURISDICTION IN A GIVEN SPHERE…</a:t>
            </a:r>
          </a:p>
          <a:p>
            <a:pPr>
              <a:defRPr b="1" sz="2400"/>
            </a:pPr>
          </a:p>
          <a:p>
            <a:pPr>
              <a:defRPr b="1" sz="2400"/>
            </a:pPr>
            <a:r>
              <a:t>THEY CAN BEGIN TO PRESENT CASES IN THE COURT ROOMS OF HEAVEN ON BEHALF OF NATIONS…ON BEHALF OF CHURCHES…ON BEHALF OF BUSINESSES…</a:t>
            </a:r>
          </a:p>
          <a:p>
            <a:pPr>
              <a:defRPr b="1" sz="2400"/>
            </a:pPr>
            <a:r>
              <a:t> </a:t>
            </a:r>
          </a:p>
          <a:p>
            <a:pPr>
              <a:defRPr b="1" sz="2400"/>
            </a:pPr>
            <a:r>
              <a:t>WE COME BEFORE GOD AND PRESENT A CITY…A STATE…A NATION…</a:t>
            </a:r>
          </a:p>
          <a:p>
            <a:pPr>
              <a:defRPr b="1" sz="2400"/>
            </a:pPr>
          </a:p>
          <a:p>
            <a:pPr>
              <a:defRPr b="1" sz="2400"/>
            </a:pPr>
            <a:r>
              <a:t>WE BEGIN TO REMIND GOD OF WHAT WAS WRITTEN ON THE BOOKS ABOUT WHAT HE SAID…WE PRESENT OUR CASE IF WE PUT GOD IN REMEMBRANCE…</a:t>
            </a:r>
          </a:p>
          <a:p>
            <a:pPr>
              <a:defRPr b="1" sz="2400"/>
            </a:pPr>
          </a:p>
          <a:p>
            <a:pPr>
              <a:defRPr b="1" sz="2400"/>
            </a:pPr>
            <a:r>
              <a:t>ISAIAH 43:26</a:t>
            </a:r>
          </a:p>
          <a:p>
            <a:pPr>
              <a:defRPr b="1" sz="2400"/>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2" name="Shape 202"/>
          <p:cNvSpPr/>
          <p:nvPr>
            <p:ph type="sldImg"/>
          </p:nvPr>
        </p:nvSpPr>
        <p:spPr>
          <a:prstGeom prst="rect">
            <a:avLst/>
          </a:prstGeom>
        </p:spPr>
        <p:txBody>
          <a:bodyPr/>
          <a:lstStyle/>
          <a:p>
            <a:pPr/>
          </a:p>
        </p:txBody>
      </p:sp>
      <p:sp>
        <p:nvSpPr>
          <p:cNvPr id="203" name="Shape 203"/>
          <p:cNvSpPr/>
          <p:nvPr>
            <p:ph type="body" sz="quarter" idx="1"/>
          </p:nvPr>
        </p:nvSpPr>
        <p:spPr>
          <a:prstGeom prst="rect">
            <a:avLst/>
          </a:prstGeom>
        </p:spPr>
        <p:txBody>
          <a:bodyPr/>
          <a:lstStyle/>
          <a:p>
            <a:pPr>
              <a:defRPr b="1" sz="2400"/>
            </a:pPr>
            <a:r>
              <a:t>THIS IS A COURT SETTING IN THE HEAVENLIES…</a:t>
            </a:r>
          </a:p>
          <a:p>
            <a:pPr>
              <a:defRPr b="1" sz="2400"/>
            </a:pPr>
          </a:p>
          <a:p>
            <a:pPr>
              <a:defRPr b="1" sz="2400"/>
            </a:pPr>
            <a:r>
              <a:t>GOOD NEWS! THE BOOKS WERE OPENED!</a:t>
            </a:r>
          </a:p>
          <a:p>
            <a:pPr>
              <a:defRPr b="1" sz="2400"/>
            </a:pPr>
          </a:p>
          <a:p>
            <a:pPr>
              <a:defRPr b="1" sz="2400"/>
            </a:pPr>
            <a:r>
              <a:t>THEY’RE NOT LOCKED, SEALED NOR CLOSED…THEY ARE OPEN!</a:t>
            </a:r>
          </a:p>
          <a:p>
            <a:pPr>
              <a:defRPr b="1" sz="2400"/>
            </a:pPr>
          </a:p>
          <a:p>
            <a:pPr>
              <a:defRPr b="1" sz="2400"/>
            </a:pPr>
            <a:r>
              <a:t>THIS MEANS YOU AND I HAVE THE RIGHT…WE CAN LOOK INTO THOSE BOOKS…WE CAN DISCERN BY REVELATION WHAT ARE IN THOSE BOOKS…</a:t>
            </a:r>
          </a:p>
          <a:p>
            <a:pPr>
              <a:defRPr b="1" sz="2400"/>
            </a:pPr>
          </a:p>
          <a:p>
            <a:pPr>
              <a:defRPr b="1" sz="2400"/>
            </a:pPr>
            <a:r>
              <a:t>ON A PERSONAL LEVEL THOSE BOOKS REVEAL OUR KINGDOM PURPOSE…THEY REVEAL OUR DESTINY…</a:t>
            </a:r>
          </a:p>
          <a:p>
            <a:pPr>
              <a:defRPr b="1" sz="2400"/>
            </a:pPr>
          </a:p>
          <a:p>
            <a:pPr>
              <a:defRPr b="1" sz="2400"/>
            </a:pPr>
            <a:r>
              <a:t>MANY PEOPLE WISH THEY KNEW WHAT THEY WERE SUPPOSED TO DO…</a:t>
            </a:r>
          </a:p>
          <a:p>
            <a:pPr>
              <a:defRPr b="1" sz="2400"/>
            </a:pPr>
          </a:p>
          <a:p>
            <a:pPr>
              <a:defRPr b="1" sz="2400"/>
            </a:pPr>
            <a:r>
              <a:t>LITTLE BY LITTLE…LINE UPON LINE…PRECEPT UPON PRECEPT GOD BEGINS TO BUILD YOU UP FROM GRACE TO GRACE…FROM FAITH TI FAITH…FROM STRENGTH TO STRENGTH…FROM REVELATION TO REVELATION…</a:t>
            </a:r>
          </a:p>
          <a:p>
            <a:pPr>
              <a:defRPr b="1" sz="2400"/>
            </a:pPr>
          </a:p>
          <a:p>
            <a:pPr>
              <a:defRPr b="1" sz="2400"/>
            </a:pPr>
            <a:r>
              <a:t>GOD DOESN’T GIVE IT TO YOU ALL AT ONCE…</a:t>
            </a:r>
          </a:p>
          <a:p>
            <a:pPr>
              <a:defRPr b="1" sz="2400"/>
            </a:pPr>
          </a:p>
          <a:p>
            <a:pPr>
              <a:defRPr b="1" sz="2400"/>
            </a:pPr>
            <a:r>
              <a:t>HE GIVES IT TO YOU EVERY TIME YOU DRAW NEAR TO HIM…HE GIVES YOU GLIMPSES OF THINGS…</a:t>
            </a:r>
          </a:p>
          <a:p>
            <a:pPr>
              <a:defRPr b="1" sz="2400"/>
            </a:pPr>
          </a:p>
          <a:p>
            <a:pPr>
              <a:defRPr b="1" sz="2400"/>
            </a:pPr>
            <a:r>
              <a:t>IT’S NOT A ONE TIME REVELATION…IT’S A JOURNEY OF DISCOVERY…</a:t>
            </a:r>
          </a:p>
          <a:p>
            <a:pPr>
              <a:defRPr b="1" sz="2400"/>
            </a:pPr>
          </a:p>
          <a:p>
            <a:pPr>
              <a:defRPr b="1" sz="2400"/>
            </a:pPr>
            <a:r>
              <a:t>WHEN YOU’RE DEALING WITH CITIES, STATES OR NATIONS…WE NEED LEGITIMATE PROPHETS WHO WILL PROPHECY WHAT ARE IN THE BOOKS OF HEAVEN ABOUT YOUR FUTURE…ABOUT A NATION…</a:t>
            </a:r>
          </a:p>
          <a:p>
            <a:pPr>
              <a:defRPr b="1" sz="2400"/>
            </a:pPr>
          </a:p>
          <a:p>
            <a:pPr>
              <a:defRPr b="1" sz="2400"/>
            </a:pPr>
            <a:r>
              <a:t>THERE’S AN UNVEILING OF SECRETS THAT ARE CONTAINED IN THESE BOOKS…</a:t>
            </a:r>
          </a:p>
          <a:p>
            <a:pPr>
              <a:defRPr b="1" sz="2400"/>
            </a:pPr>
          </a:p>
          <a:p>
            <a:pPr>
              <a:defRPr b="1" sz="2400"/>
            </a:pPr>
            <a:r>
              <a:t>A PROPHET IS JUST READING OUT OF THE BOOKS OF HEAVEN AND DECLARING WHAT HE SEES…</a:t>
            </a:r>
          </a:p>
          <a:p>
            <a:pPr>
              <a:defRPr b="1" sz="2400"/>
            </a:pPr>
          </a:p>
          <a:p>
            <a:pPr>
              <a:defRPr b="1" sz="2400"/>
            </a:pPr>
            <a:r>
              <a:t>ONCE THIS IS DONE THEN YOU HAVE APOSTLES…</a:t>
            </a:r>
          </a:p>
          <a:p>
            <a:pPr>
              <a:defRPr b="1" sz="2400"/>
            </a:pPr>
          </a:p>
          <a:p>
            <a:pPr>
              <a:defRPr b="1" sz="2400"/>
            </a:pPr>
            <a:r>
              <a:t>APOSTLES HAVE A JURISDICTION IN A GIVEN SPHERE…</a:t>
            </a:r>
          </a:p>
          <a:p>
            <a:pPr>
              <a:defRPr b="1" sz="2400"/>
            </a:pPr>
          </a:p>
          <a:p>
            <a:pPr>
              <a:defRPr b="1" sz="2400"/>
            </a:pPr>
            <a:r>
              <a:t>THEY CAN BEGIN TO PRESENT CASES IN THE COURT ROOMS OF HEAVEN ON BEHALF OF NATIONS…ON BEHALF OF CHURCHES…ON BEHALF OF BUSINESSES…</a:t>
            </a:r>
          </a:p>
          <a:p>
            <a:pPr>
              <a:defRPr b="1" sz="2400"/>
            </a:pPr>
            <a:r>
              <a:t> </a:t>
            </a:r>
          </a:p>
          <a:p>
            <a:pPr>
              <a:defRPr b="1" sz="2400"/>
            </a:pPr>
            <a:r>
              <a:t>WE COME BEFORE GOD AND PRESENT A CITY…A STATE…A NATION…</a:t>
            </a:r>
          </a:p>
          <a:p>
            <a:pPr>
              <a:defRPr b="1" sz="2400"/>
            </a:pPr>
          </a:p>
          <a:p>
            <a:pPr>
              <a:defRPr b="1" sz="2400"/>
            </a:pPr>
            <a:r>
              <a:t>WE BEGIN TO REMIND GOD OF WHAT WAS WRITTEN ON THE BOOKS ABOUT WHAT HE SAID…WE PRESENT OUR CASE IF WE PUT GOD IN REMEMBRANCE…</a:t>
            </a:r>
          </a:p>
          <a:p>
            <a:pPr>
              <a:defRPr b="1" sz="2400"/>
            </a:pPr>
          </a:p>
          <a:p>
            <a:pPr>
              <a:defRPr b="1" sz="2400"/>
            </a:pPr>
            <a:r>
              <a:t>ISAIAH 43:26</a:t>
            </a:r>
          </a:p>
          <a:p>
            <a:pPr>
              <a:defRPr b="1" sz="2400"/>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6" name="Shape 206"/>
          <p:cNvSpPr/>
          <p:nvPr>
            <p:ph type="sldImg"/>
          </p:nvPr>
        </p:nvSpPr>
        <p:spPr>
          <a:prstGeom prst="rect">
            <a:avLst/>
          </a:prstGeom>
        </p:spPr>
        <p:txBody>
          <a:bodyPr/>
          <a:lstStyle/>
          <a:p>
            <a:pPr/>
          </a:p>
        </p:txBody>
      </p:sp>
      <p:sp>
        <p:nvSpPr>
          <p:cNvPr id="207" name="Shape 207"/>
          <p:cNvSpPr/>
          <p:nvPr>
            <p:ph type="body" sz="quarter" idx="1"/>
          </p:nvPr>
        </p:nvSpPr>
        <p:spPr>
          <a:prstGeom prst="rect">
            <a:avLst/>
          </a:prstGeom>
        </p:spPr>
        <p:txBody>
          <a:bodyPr/>
          <a:lstStyle/>
          <a:p>
            <a:pPr>
              <a:defRPr b="1" sz="2400"/>
            </a:pPr>
            <a:r>
              <a:t>THIS IS A COURT SETTING IN THE HEAVENLIES…</a:t>
            </a:r>
          </a:p>
          <a:p>
            <a:pPr>
              <a:defRPr b="1" sz="2400"/>
            </a:pPr>
          </a:p>
          <a:p>
            <a:pPr>
              <a:defRPr b="1" sz="2400"/>
            </a:pPr>
            <a:r>
              <a:t>GOOD NEWS! THE BOOKS WERE OPENED!</a:t>
            </a:r>
          </a:p>
          <a:p>
            <a:pPr>
              <a:defRPr b="1" sz="2400"/>
            </a:pPr>
          </a:p>
          <a:p>
            <a:pPr>
              <a:defRPr b="1" sz="2400"/>
            </a:pPr>
            <a:r>
              <a:t>THEY’RE NOT LOCKED, SEALED NOR CLOSED…THEY ARE OPEN!</a:t>
            </a:r>
          </a:p>
          <a:p>
            <a:pPr>
              <a:defRPr b="1" sz="2400"/>
            </a:pPr>
          </a:p>
          <a:p>
            <a:pPr>
              <a:defRPr b="1" sz="2400"/>
            </a:pPr>
            <a:r>
              <a:t>THIS MEANS YOU AND I HAVE THE RIGHT…WE CAN LOOK INTO THOSE BOOKS…WE CAN DISCERN BY REVELATION WHAT ARE IN THOSE BOOKS…</a:t>
            </a:r>
          </a:p>
          <a:p>
            <a:pPr>
              <a:defRPr b="1" sz="2400"/>
            </a:pPr>
          </a:p>
          <a:p>
            <a:pPr>
              <a:defRPr b="1" sz="2400"/>
            </a:pPr>
            <a:r>
              <a:t>ON A PERSONAL LEVEL THOSE BOOKS REVEAL OUR KINGDOM PURPOSE…THEY REVEAL OUR DESTINY…</a:t>
            </a:r>
          </a:p>
          <a:p>
            <a:pPr>
              <a:defRPr b="1" sz="2400"/>
            </a:pPr>
          </a:p>
          <a:p>
            <a:pPr>
              <a:defRPr b="1" sz="2400"/>
            </a:pPr>
            <a:r>
              <a:t>MANY PEOPLE WISH THEY KNEW WHAT THEY WERE SUPPOSED TO DO…</a:t>
            </a:r>
          </a:p>
          <a:p>
            <a:pPr>
              <a:defRPr b="1" sz="2400"/>
            </a:pPr>
          </a:p>
          <a:p>
            <a:pPr>
              <a:defRPr b="1" sz="2400"/>
            </a:pPr>
            <a:r>
              <a:t>LITTLE BY LITTLE…LINE UPON LINE…PRECEPT UPON PRECEPT GOD BEGINS TO BUILD YOU UP FROM GRACE TO GRACE…FROM FAITH TI FAITH…FROM STRENGTH TO STRENGTH…FROM REVELATION TO REVELATION…</a:t>
            </a:r>
          </a:p>
          <a:p>
            <a:pPr>
              <a:defRPr b="1" sz="2400"/>
            </a:pPr>
          </a:p>
          <a:p>
            <a:pPr>
              <a:defRPr b="1" sz="2400"/>
            </a:pPr>
            <a:r>
              <a:t>GOD DOESN’T GIVE IT TO YOU ALL AT ONCE…</a:t>
            </a:r>
          </a:p>
          <a:p>
            <a:pPr>
              <a:defRPr b="1" sz="2400"/>
            </a:pPr>
          </a:p>
          <a:p>
            <a:pPr>
              <a:defRPr b="1" sz="2400"/>
            </a:pPr>
            <a:r>
              <a:t>HE GIVES IT TO YOU EVERY TIME YOU DRAW NEAR TO HIM…HE GIVES YOU GLIMPSES OF THINGS…</a:t>
            </a:r>
          </a:p>
          <a:p>
            <a:pPr>
              <a:defRPr b="1" sz="2400"/>
            </a:pPr>
          </a:p>
          <a:p>
            <a:pPr>
              <a:defRPr b="1" sz="2400"/>
            </a:pPr>
            <a:r>
              <a:t>IT’S NOT A ONE TIME REVELATION…IT’S A JOURNEY OF DISCOVERY…</a:t>
            </a:r>
          </a:p>
          <a:p>
            <a:pPr>
              <a:defRPr b="1" sz="2400"/>
            </a:pPr>
          </a:p>
          <a:p>
            <a:pPr>
              <a:defRPr b="1" sz="2400"/>
            </a:pPr>
            <a:r>
              <a:t>WHEN YOU’RE DEALING WITH CITIES, STATES OR NATIONS…WE NEED LEGITIMATE PROPHETS WHO WILL PROPHECY WHAT ARE IN THE BOOKS OF HEAVEN ABOUT YOUR FUTURE…ABOUT A NATION…</a:t>
            </a:r>
          </a:p>
          <a:p>
            <a:pPr>
              <a:defRPr b="1" sz="2400"/>
            </a:pPr>
          </a:p>
          <a:p>
            <a:pPr>
              <a:defRPr b="1" sz="2400"/>
            </a:pPr>
            <a:r>
              <a:t>THERE’S AN UNVEILING OF SECRETS THAT ARE CONTAINED IN THESE BOOKS…</a:t>
            </a:r>
          </a:p>
          <a:p>
            <a:pPr>
              <a:defRPr b="1" sz="2400"/>
            </a:pPr>
          </a:p>
          <a:p>
            <a:pPr>
              <a:defRPr b="1" sz="2400"/>
            </a:pPr>
            <a:r>
              <a:t>A PROPHET IS JUST READING OUT OF THE BOOKS OF HEAVEN AND DECLARING WHAT HE SEES…</a:t>
            </a:r>
          </a:p>
          <a:p>
            <a:pPr>
              <a:defRPr b="1" sz="2400"/>
            </a:pPr>
          </a:p>
          <a:p>
            <a:pPr>
              <a:defRPr b="1" sz="2400"/>
            </a:pPr>
            <a:r>
              <a:t>ONCE THIS IS DONE THEN YOU HAVE APOSTLES…</a:t>
            </a:r>
          </a:p>
          <a:p>
            <a:pPr>
              <a:defRPr b="1" sz="2400"/>
            </a:pPr>
          </a:p>
          <a:p>
            <a:pPr>
              <a:defRPr b="1" sz="2400"/>
            </a:pPr>
            <a:r>
              <a:t>APOSTLES HAVE A JURISDICTION IN A GIVEN SPHERE…</a:t>
            </a:r>
          </a:p>
          <a:p>
            <a:pPr>
              <a:defRPr b="1" sz="2400"/>
            </a:pPr>
          </a:p>
          <a:p>
            <a:pPr>
              <a:defRPr b="1" sz="2400"/>
            </a:pPr>
            <a:r>
              <a:t>THEY CAN BEGIN TO PRESENT CASES IN THE COURT ROOMS OF HEAVEN ON BEHALF OF NATIONS…ON BEHALF OF CHURCHES…ON BEHALF OF BUSINESSES…</a:t>
            </a:r>
          </a:p>
          <a:p>
            <a:pPr>
              <a:defRPr b="1" sz="2400"/>
            </a:pPr>
            <a:r>
              <a:t> </a:t>
            </a:r>
          </a:p>
          <a:p>
            <a:pPr>
              <a:defRPr b="1" sz="2400"/>
            </a:pPr>
            <a:r>
              <a:t>WE COME BEFORE GOD AND PRESENT A CITY…A STATE…A NATION…</a:t>
            </a:r>
          </a:p>
          <a:p>
            <a:pPr>
              <a:defRPr b="1" sz="2400"/>
            </a:pPr>
          </a:p>
          <a:p>
            <a:pPr>
              <a:defRPr b="1" sz="2400"/>
            </a:pPr>
            <a:r>
              <a:t>WE BEGIN TO REMIND GOD OF WHAT WAS WRITTEN ON THE BOOKS ABOUT WHAT HE SAID…WE PRESENT OUR CASE IF WE PUT GOD IN REMEMBRANCE…</a:t>
            </a:r>
          </a:p>
          <a:p>
            <a:pPr>
              <a:defRPr b="1" sz="2400"/>
            </a:pPr>
          </a:p>
          <a:p>
            <a:pPr>
              <a:defRPr b="1" sz="2400"/>
            </a:pPr>
            <a:r>
              <a:t>ISAIAH 43:26</a:t>
            </a:r>
          </a:p>
          <a:p>
            <a:pPr>
              <a:defRPr b="1" sz="2400"/>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0" name="Shape 210"/>
          <p:cNvSpPr/>
          <p:nvPr>
            <p:ph type="sldImg"/>
          </p:nvPr>
        </p:nvSpPr>
        <p:spPr>
          <a:prstGeom prst="rect">
            <a:avLst/>
          </a:prstGeom>
        </p:spPr>
        <p:txBody>
          <a:bodyPr/>
          <a:lstStyle/>
          <a:p>
            <a:pPr/>
          </a:p>
        </p:txBody>
      </p:sp>
      <p:sp>
        <p:nvSpPr>
          <p:cNvPr id="211" name="Shape 211"/>
          <p:cNvSpPr/>
          <p:nvPr>
            <p:ph type="body" sz="quarter" idx="1"/>
          </p:nvPr>
        </p:nvSpPr>
        <p:spPr>
          <a:prstGeom prst="rect">
            <a:avLst/>
          </a:prstGeom>
        </p:spPr>
        <p:txBody>
          <a:bodyPr/>
          <a:lstStyle/>
          <a:p>
            <a:pPr>
              <a:defRPr b="1" sz="2400"/>
            </a:pPr>
            <a:r>
              <a:t>THIS IS A COURT SETTING IN THE HEAVENLIES…</a:t>
            </a:r>
          </a:p>
          <a:p>
            <a:pPr>
              <a:defRPr b="1" sz="2400"/>
            </a:pPr>
          </a:p>
          <a:p>
            <a:pPr>
              <a:defRPr b="1" sz="2400"/>
            </a:pPr>
            <a:r>
              <a:t>GOOD NEWS! THE BOOKS WERE OPENED!</a:t>
            </a:r>
          </a:p>
          <a:p>
            <a:pPr>
              <a:defRPr b="1" sz="2400"/>
            </a:pPr>
          </a:p>
          <a:p>
            <a:pPr>
              <a:defRPr b="1" sz="2400"/>
            </a:pPr>
            <a:r>
              <a:t>THEY’RE NOT LOCKED, SEALED NOR CLOSED…THEY ARE OPEN!</a:t>
            </a:r>
          </a:p>
          <a:p>
            <a:pPr>
              <a:defRPr b="1" sz="2400"/>
            </a:pPr>
          </a:p>
          <a:p>
            <a:pPr>
              <a:defRPr b="1" sz="2400"/>
            </a:pPr>
            <a:r>
              <a:t>THIS MEANS YOU AND I HAVE THE RIGHT…WE CAN LOOK INTO THOSE BOOKS…WE CAN DISCERN BY REVELATION WHAT ARE IN THOSE BOOKS…</a:t>
            </a:r>
          </a:p>
          <a:p>
            <a:pPr>
              <a:defRPr b="1" sz="2400"/>
            </a:pPr>
          </a:p>
          <a:p>
            <a:pPr>
              <a:defRPr b="1" sz="2400"/>
            </a:pPr>
            <a:r>
              <a:t>ON A PERSONAL LEVEL THOSE BOOKS REVEAL OUR KINGDOM PURPOSE…THEY REVEAL OUR DESTINY…</a:t>
            </a:r>
          </a:p>
          <a:p>
            <a:pPr>
              <a:defRPr b="1" sz="2400"/>
            </a:pPr>
          </a:p>
          <a:p>
            <a:pPr>
              <a:defRPr b="1" sz="2400"/>
            </a:pPr>
            <a:r>
              <a:t>MANY PEOPLE WISH THEY KNEW WHAT THEY WERE SUPPOSED TO DO…</a:t>
            </a:r>
          </a:p>
          <a:p>
            <a:pPr>
              <a:defRPr b="1" sz="2400"/>
            </a:pPr>
          </a:p>
          <a:p>
            <a:pPr>
              <a:defRPr b="1" sz="2400"/>
            </a:pPr>
            <a:r>
              <a:t>LITTLE BY LITTLE…LINE UPON LINE…PRECEPT UPON PRECEPT GOD BEGINS TO BUILD YOU UP FROM GRACE TO GRACE…FROM FAITH TI FAITH…FROM STRENGTH TO STRENGTH…FROM REVELATION TO REVELATION…</a:t>
            </a:r>
          </a:p>
          <a:p>
            <a:pPr>
              <a:defRPr b="1" sz="2400"/>
            </a:pPr>
          </a:p>
          <a:p>
            <a:pPr>
              <a:defRPr b="1" sz="2400"/>
            </a:pPr>
            <a:r>
              <a:t>GOD DOESN’T GIVE IT TO YOU ALL AT ONCE…</a:t>
            </a:r>
          </a:p>
          <a:p>
            <a:pPr>
              <a:defRPr b="1" sz="2400"/>
            </a:pPr>
          </a:p>
          <a:p>
            <a:pPr>
              <a:defRPr b="1" sz="2400"/>
            </a:pPr>
            <a:r>
              <a:t>HE GIVES IT TO YOU EVERY TIME YOU DRAW NEAR TO HIM…HE GIVES YOU GLIMPSES OF THINGS…</a:t>
            </a:r>
          </a:p>
          <a:p>
            <a:pPr>
              <a:defRPr b="1" sz="2400"/>
            </a:pPr>
          </a:p>
          <a:p>
            <a:pPr>
              <a:defRPr b="1" sz="2400"/>
            </a:pPr>
            <a:r>
              <a:t>IT’S NOT A ONE TIME REVELATION…IT’S A JOURNEY OF DISCOVERY…</a:t>
            </a:r>
          </a:p>
          <a:p>
            <a:pPr>
              <a:defRPr b="1" sz="2400"/>
            </a:pPr>
          </a:p>
          <a:p>
            <a:pPr>
              <a:defRPr b="1" sz="2400"/>
            </a:pPr>
            <a:r>
              <a:t>WHEN YOU’RE DEALING WITH CITIES, STATES OR NATIONS…WE NEED LEGITIMATE PROPHETS WHO WILL PROPHECY WHAT ARE IN THE BOOKS OF HEAVEN ABOUT YOUR FUTURE…ABOUT A NATION…</a:t>
            </a:r>
          </a:p>
          <a:p>
            <a:pPr>
              <a:defRPr b="1" sz="2400"/>
            </a:pPr>
          </a:p>
          <a:p>
            <a:pPr>
              <a:defRPr b="1" sz="2400"/>
            </a:pPr>
            <a:r>
              <a:t>THERE’S AN UNVEILING OF SECRETS THAT ARE CONTAINED IN THESE BOOKS…</a:t>
            </a:r>
          </a:p>
          <a:p>
            <a:pPr>
              <a:defRPr b="1" sz="2400"/>
            </a:pPr>
          </a:p>
          <a:p>
            <a:pPr>
              <a:defRPr b="1" sz="2400"/>
            </a:pPr>
            <a:r>
              <a:t>A PROPHET IS JUST READING OUT OF THE BOOKS OF HEAVEN AND DECLARING WHAT HE SEES…</a:t>
            </a:r>
          </a:p>
          <a:p>
            <a:pPr>
              <a:defRPr b="1" sz="2400"/>
            </a:pPr>
          </a:p>
          <a:p>
            <a:pPr>
              <a:defRPr b="1" sz="2400"/>
            </a:pPr>
            <a:r>
              <a:t>ONCE THIS IS DONE THEN YOU HAVE APOSTLES…</a:t>
            </a:r>
          </a:p>
          <a:p>
            <a:pPr>
              <a:defRPr b="1" sz="2400"/>
            </a:pPr>
          </a:p>
          <a:p>
            <a:pPr>
              <a:defRPr b="1" sz="2400"/>
            </a:pPr>
            <a:r>
              <a:t>APOSTLES HAVE A JURISDICTION IN A GIVEN SPHERE…</a:t>
            </a:r>
          </a:p>
          <a:p>
            <a:pPr>
              <a:defRPr b="1" sz="2400"/>
            </a:pPr>
          </a:p>
          <a:p>
            <a:pPr>
              <a:defRPr b="1" sz="2400"/>
            </a:pPr>
            <a:r>
              <a:t>THEY CAN BEGIN TO PRESENT CASES IN THE COURT ROOMS OF HEAVEN ON BEHALF OF NATIONS…ON BEHALF OF CHURCHES…ON BEHALF OF BUSINESSES…</a:t>
            </a:r>
          </a:p>
          <a:p>
            <a:pPr>
              <a:defRPr b="1" sz="2400"/>
            </a:pPr>
            <a:r>
              <a:t> </a:t>
            </a:r>
          </a:p>
          <a:p>
            <a:pPr>
              <a:defRPr b="1" sz="2400"/>
            </a:pPr>
            <a:r>
              <a:t>WE COME BEFORE GOD AND PRESENT A CITY…A STATE…A NATION…</a:t>
            </a:r>
          </a:p>
          <a:p>
            <a:pPr>
              <a:defRPr b="1" sz="2400"/>
            </a:pPr>
          </a:p>
          <a:p>
            <a:pPr>
              <a:defRPr b="1" sz="2400"/>
            </a:pPr>
            <a:r>
              <a:t>WE BEGIN TO REMIND GOD OF WHAT WAS WRITTEN ON THE BOOKS ABOUT WHAT HE SAID…WE PRESENT OUR CASE IF WE PUT GOD IN REMEMBRANCE…</a:t>
            </a:r>
          </a:p>
          <a:p>
            <a:pPr>
              <a:defRPr b="1" sz="2400"/>
            </a:pPr>
          </a:p>
          <a:p>
            <a:pPr>
              <a:defRPr b="1" sz="2400"/>
            </a:pPr>
            <a:r>
              <a:t>ISAIAH 43:26</a:t>
            </a:r>
          </a:p>
          <a:p>
            <a:pPr>
              <a:defRPr b="1" sz="2400"/>
            </a:pP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1" name="Author and Date"/>
          <p:cNvSpPr txBox="1"/>
          <p:nvPr>
            <p:ph type="body" sz="quarter" idx="21" hasCustomPrompt="1"/>
          </p:nvPr>
        </p:nvSpPr>
        <p:spPr>
          <a:xfrm>
            <a:off x="1219200" y="11986162"/>
            <a:ext cx="21945599" cy="605791"/>
          </a:xfrm>
          <a:prstGeom prst="rect">
            <a:avLst/>
          </a:prstGeom>
        </p:spPr>
        <p:txBody>
          <a:bodyPr/>
          <a:lstStyle>
            <a:lvl1pPr marL="0" indent="0" algn="ctr" defTabSz="825500">
              <a:lnSpc>
                <a:spcPct val="100000"/>
              </a:lnSpc>
              <a:spcBef>
                <a:spcPts val="0"/>
              </a:spcBef>
              <a:buSzTx/>
              <a:buNone/>
              <a:defRPr spc="-29" sz="3000">
                <a:latin typeface="Graphik Medium"/>
                <a:ea typeface="Graphik Medium"/>
                <a:cs typeface="Graphik Medium"/>
                <a:sym typeface="Graphik Medium"/>
              </a:defRPr>
            </a:lvl1pPr>
          </a:lstStyle>
          <a:p>
            <a:pPr/>
            <a:r>
              <a:t>Author and Date</a:t>
            </a:r>
          </a:p>
        </p:txBody>
      </p:sp>
      <p:sp>
        <p:nvSpPr>
          <p:cNvPr id="12" name="Presentation Title"/>
          <p:cNvSpPr txBox="1"/>
          <p:nvPr>
            <p:ph type="title" hasCustomPrompt="1"/>
          </p:nvPr>
        </p:nvSpPr>
        <p:spPr>
          <a:xfrm>
            <a:off x="1219200" y="3543300"/>
            <a:ext cx="21945600" cy="4267200"/>
          </a:xfrm>
          <a:prstGeom prst="rect">
            <a:avLst/>
          </a:prstGeom>
        </p:spPr>
        <p:txBody>
          <a:bodyPr anchor="b"/>
          <a:lstStyle>
            <a:lvl1pPr>
              <a:defRPr spc="-128" sz="12800"/>
            </a:lvl1pPr>
          </a:lstStyle>
          <a:p>
            <a:pPr/>
            <a:r>
              <a:t>Presentation Title</a:t>
            </a:r>
          </a:p>
        </p:txBody>
      </p:sp>
      <p:sp>
        <p:nvSpPr>
          <p:cNvPr id="13" name="Body Level One…"/>
          <p:cNvSpPr txBox="1"/>
          <p:nvPr>
            <p:ph type="body" sz="quarter" idx="1" hasCustomPrompt="1"/>
          </p:nvPr>
        </p:nvSpPr>
        <p:spPr>
          <a:xfrm>
            <a:off x="1219200" y="7567579"/>
            <a:ext cx="21945600" cy="2250593"/>
          </a:xfrm>
          <a:prstGeom prst="rect">
            <a:avLst/>
          </a:prstGeom>
        </p:spPr>
        <p:txBody>
          <a:bodyPr/>
          <a:lstStyle>
            <a:lvl1pPr marL="0" indent="0" algn="ctr" defTabSz="825500">
              <a:lnSpc>
                <a:spcPct val="100000"/>
              </a:lnSpc>
              <a:spcBef>
                <a:spcPts val="0"/>
              </a:spcBef>
              <a:buSzTx/>
              <a:buNone/>
              <a:defRPr spc="-59" sz="6000">
                <a:latin typeface="Graphik Semibold"/>
                <a:ea typeface="Graphik Semibold"/>
                <a:cs typeface="Graphik Semibold"/>
                <a:sym typeface="Graphik Semibold"/>
              </a:defRPr>
            </a:lvl1pPr>
            <a:lvl2pPr marL="0" indent="0" algn="ctr" defTabSz="825500">
              <a:lnSpc>
                <a:spcPct val="100000"/>
              </a:lnSpc>
              <a:spcBef>
                <a:spcPts val="0"/>
              </a:spcBef>
              <a:buSzTx/>
              <a:buNone/>
              <a:defRPr spc="-59" sz="6000">
                <a:latin typeface="Graphik Semibold"/>
                <a:ea typeface="Graphik Semibold"/>
                <a:cs typeface="Graphik Semibold"/>
                <a:sym typeface="Graphik Semibold"/>
              </a:defRPr>
            </a:lvl2pPr>
            <a:lvl3pPr marL="0" indent="0" algn="ctr" defTabSz="825500">
              <a:lnSpc>
                <a:spcPct val="100000"/>
              </a:lnSpc>
              <a:spcBef>
                <a:spcPts val="0"/>
              </a:spcBef>
              <a:buSzTx/>
              <a:buNone/>
              <a:defRPr spc="-59" sz="6000">
                <a:latin typeface="Graphik Semibold"/>
                <a:ea typeface="Graphik Semibold"/>
                <a:cs typeface="Graphik Semibold"/>
                <a:sym typeface="Graphik Semibold"/>
              </a:defRPr>
            </a:lvl3pPr>
            <a:lvl4pPr marL="0" indent="0" algn="ctr" defTabSz="825500">
              <a:lnSpc>
                <a:spcPct val="100000"/>
              </a:lnSpc>
              <a:spcBef>
                <a:spcPts val="0"/>
              </a:spcBef>
              <a:buSzTx/>
              <a:buNone/>
              <a:defRPr spc="-59" sz="6000">
                <a:latin typeface="Graphik Semibold"/>
                <a:ea typeface="Graphik Semibold"/>
                <a:cs typeface="Graphik Semibold"/>
                <a:sym typeface="Graphik Semibold"/>
              </a:defRPr>
            </a:lvl4pPr>
            <a:lvl5pPr marL="0" indent="0" algn="ctr" defTabSz="825500">
              <a:lnSpc>
                <a:spcPct val="100000"/>
              </a:lnSpc>
              <a:spcBef>
                <a:spcPts val="0"/>
              </a:spcBef>
              <a:buSzTx/>
              <a:buNone/>
              <a:defRPr spc="-59" sz="6000">
                <a:latin typeface="Graphik Semibold"/>
                <a:ea typeface="Graphik Semibold"/>
                <a:cs typeface="Graphik Semibold"/>
                <a:sym typeface="Graphik Semibold"/>
              </a:defRPr>
            </a:lvl5pPr>
          </a:lstStyle>
          <a:p>
            <a:pPr/>
            <a:r>
              <a:t>Presentation Subtitle</a:t>
            </a:r>
          </a:p>
          <a:p>
            <a:pPr lvl="1"/>
            <a:r>
              <a:t/>
            </a:r>
          </a:p>
          <a:p>
            <a:pPr lvl="2"/>
            <a:r>
              <a:t/>
            </a:r>
          </a:p>
          <a:p>
            <a:pPr lvl="3"/>
            <a:r>
              <a:t/>
            </a:r>
          </a:p>
          <a:p>
            <a:pPr lvl="4"/>
            <a:r>
              <a:t/>
            </a:r>
          </a:p>
        </p:txBody>
      </p:sp>
      <p:sp>
        <p:nvSpPr>
          <p:cNvPr id="14" name="Slide Number"/>
          <p:cNvSpPr txBox="1"/>
          <p:nvPr>
            <p:ph type="sldNum" sz="quarter" idx="2"/>
          </p:nvPr>
        </p:nvSpPr>
        <p:spPr>
          <a:xfrm>
            <a:off x="12001499" y="12700000"/>
            <a:ext cx="388621" cy="42926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p:spTree>
      <p:nvGrpSpPr>
        <p:cNvPr id="1" name=""/>
        <p:cNvGrpSpPr/>
        <p:nvPr/>
      </p:nvGrpSpPr>
      <p:grpSpPr>
        <a:xfrm>
          <a:off x="0" y="0"/>
          <a:ext cx="0" cy="0"/>
          <a:chOff x="0" y="0"/>
          <a:chExt cx="0" cy="0"/>
        </a:xfrm>
      </p:grpSpPr>
      <p:sp>
        <p:nvSpPr>
          <p:cNvPr id="98" name="Body Level One…"/>
          <p:cNvSpPr txBox="1"/>
          <p:nvPr>
            <p:ph type="body" idx="1" hasCustomPrompt="1"/>
          </p:nvPr>
        </p:nvSpPr>
        <p:spPr>
          <a:xfrm>
            <a:off x="1219200" y="3251200"/>
            <a:ext cx="21945600" cy="6604000"/>
          </a:xfrm>
          <a:prstGeom prst="rect">
            <a:avLst/>
          </a:prstGeom>
        </p:spPr>
        <p:txBody>
          <a:bodyPr anchor="ctr"/>
          <a:lstStyle>
            <a:lvl1pPr marL="0" indent="0" algn="ctr" defTabSz="2438400">
              <a:lnSpc>
                <a:spcPct val="80000"/>
              </a:lnSpc>
              <a:spcBef>
                <a:spcPts val="0"/>
              </a:spcBef>
              <a:buSzTx/>
              <a:buNone/>
              <a:defRPr sz="12800">
                <a:latin typeface="Canela Regular"/>
                <a:ea typeface="Canela Regular"/>
                <a:cs typeface="Canela Regular"/>
                <a:sym typeface="Canela Regular"/>
              </a:defRPr>
            </a:lvl1pPr>
            <a:lvl2pPr marL="0" indent="0" algn="ctr" defTabSz="2438400">
              <a:lnSpc>
                <a:spcPct val="80000"/>
              </a:lnSpc>
              <a:spcBef>
                <a:spcPts val="0"/>
              </a:spcBef>
              <a:buSzTx/>
              <a:buNone/>
              <a:defRPr sz="12800">
                <a:latin typeface="Canela Regular"/>
                <a:ea typeface="Canela Regular"/>
                <a:cs typeface="Canela Regular"/>
                <a:sym typeface="Canela Regular"/>
              </a:defRPr>
            </a:lvl2pPr>
            <a:lvl3pPr marL="0" indent="0" algn="ctr" defTabSz="2438400">
              <a:lnSpc>
                <a:spcPct val="80000"/>
              </a:lnSpc>
              <a:spcBef>
                <a:spcPts val="0"/>
              </a:spcBef>
              <a:buSzTx/>
              <a:buNone/>
              <a:defRPr sz="12800">
                <a:latin typeface="Canela Regular"/>
                <a:ea typeface="Canela Regular"/>
                <a:cs typeface="Canela Regular"/>
                <a:sym typeface="Canela Regular"/>
              </a:defRPr>
            </a:lvl3pPr>
            <a:lvl4pPr marL="0" indent="0" algn="ctr" defTabSz="2438400">
              <a:lnSpc>
                <a:spcPct val="80000"/>
              </a:lnSpc>
              <a:spcBef>
                <a:spcPts val="0"/>
              </a:spcBef>
              <a:buSzTx/>
              <a:buNone/>
              <a:defRPr sz="12800">
                <a:latin typeface="Canela Regular"/>
                <a:ea typeface="Canela Regular"/>
                <a:cs typeface="Canela Regular"/>
                <a:sym typeface="Canela Regular"/>
              </a:defRPr>
            </a:lvl4pPr>
            <a:lvl5pPr marL="0" indent="0" algn="ctr" defTabSz="2438400">
              <a:lnSpc>
                <a:spcPct val="80000"/>
              </a:lnSpc>
              <a:spcBef>
                <a:spcPts val="0"/>
              </a:spcBef>
              <a:buSzTx/>
              <a:buNone/>
              <a:defRPr sz="12800">
                <a:latin typeface="Canela Regular"/>
                <a:ea typeface="Canela Regular"/>
                <a:cs typeface="Canela Regular"/>
                <a:sym typeface="Canela Regular"/>
              </a:defRPr>
            </a:lvl5pPr>
          </a:lstStyle>
          <a:p>
            <a:pPr/>
            <a:r>
              <a:t>Statement</a:t>
            </a:r>
          </a:p>
          <a:p>
            <a:pPr lvl="1"/>
            <a:r>
              <a:t/>
            </a:r>
          </a:p>
          <a:p>
            <a:pPr lvl="2"/>
            <a:r>
              <a:t/>
            </a:r>
          </a:p>
          <a:p>
            <a:pPr lvl="3"/>
            <a:r>
              <a:t/>
            </a:r>
          </a:p>
          <a:p>
            <a:pPr lvl="4"/>
            <a:r>
              <a:t/>
            </a:r>
          </a:p>
        </p:txBody>
      </p:sp>
      <p:sp>
        <p:nvSpPr>
          <p:cNvPr id="9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g Fact">
    <p:spTree>
      <p:nvGrpSpPr>
        <p:cNvPr id="1" name=""/>
        <p:cNvGrpSpPr/>
        <p:nvPr/>
      </p:nvGrpSpPr>
      <p:grpSpPr>
        <a:xfrm>
          <a:off x="0" y="0"/>
          <a:ext cx="0" cy="0"/>
          <a:chOff x="0" y="0"/>
          <a:chExt cx="0" cy="0"/>
        </a:xfrm>
      </p:grpSpPr>
      <p:sp>
        <p:nvSpPr>
          <p:cNvPr id="106" name="Fact information"/>
          <p:cNvSpPr txBox="1"/>
          <p:nvPr>
            <p:ph type="body" sz="quarter" idx="21" hasCustomPrompt="1"/>
          </p:nvPr>
        </p:nvSpPr>
        <p:spPr>
          <a:xfrm>
            <a:off x="1219200" y="8462239"/>
            <a:ext cx="21945602" cy="832613"/>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pPr/>
            <a:r>
              <a:t>Fact information</a:t>
            </a:r>
          </a:p>
        </p:txBody>
      </p:sp>
      <p:sp>
        <p:nvSpPr>
          <p:cNvPr id="107" name="Body Level One…"/>
          <p:cNvSpPr txBox="1"/>
          <p:nvPr>
            <p:ph type="body" sz="half" idx="1" hasCustomPrompt="1"/>
          </p:nvPr>
        </p:nvSpPr>
        <p:spPr>
          <a:xfrm>
            <a:off x="1219200" y="4214484"/>
            <a:ext cx="21945600" cy="4269708"/>
          </a:xfrm>
          <a:prstGeom prst="rect">
            <a:avLst/>
          </a:prstGeom>
        </p:spPr>
        <p:txBody>
          <a:bodyPr anchor="b"/>
          <a:lstStyle>
            <a:lvl1pPr marL="0" indent="0" algn="ctr" defTabSz="2438400">
              <a:lnSpc>
                <a:spcPct val="80000"/>
              </a:lnSpc>
              <a:spcBef>
                <a:spcPts val="0"/>
              </a:spcBef>
              <a:buSzTx/>
              <a:buNone/>
              <a:defRPr sz="22400">
                <a:latin typeface="+mn-lt"/>
                <a:ea typeface="+mn-ea"/>
                <a:cs typeface="+mn-cs"/>
                <a:sym typeface="Canela Bold"/>
              </a:defRPr>
            </a:lvl1pPr>
            <a:lvl2pPr marL="0" indent="0" algn="ctr" defTabSz="2438400">
              <a:lnSpc>
                <a:spcPct val="80000"/>
              </a:lnSpc>
              <a:spcBef>
                <a:spcPts val="0"/>
              </a:spcBef>
              <a:buSzTx/>
              <a:buNone/>
              <a:defRPr sz="22400">
                <a:latin typeface="+mn-lt"/>
                <a:ea typeface="+mn-ea"/>
                <a:cs typeface="+mn-cs"/>
                <a:sym typeface="Canela Bold"/>
              </a:defRPr>
            </a:lvl2pPr>
            <a:lvl3pPr marL="0" indent="0" algn="ctr" defTabSz="2438400">
              <a:lnSpc>
                <a:spcPct val="80000"/>
              </a:lnSpc>
              <a:spcBef>
                <a:spcPts val="0"/>
              </a:spcBef>
              <a:buSzTx/>
              <a:buNone/>
              <a:defRPr sz="22400">
                <a:latin typeface="+mn-lt"/>
                <a:ea typeface="+mn-ea"/>
                <a:cs typeface="+mn-cs"/>
                <a:sym typeface="Canela Bold"/>
              </a:defRPr>
            </a:lvl3pPr>
            <a:lvl4pPr marL="0" indent="0" algn="ctr" defTabSz="2438400">
              <a:lnSpc>
                <a:spcPct val="80000"/>
              </a:lnSpc>
              <a:spcBef>
                <a:spcPts val="0"/>
              </a:spcBef>
              <a:buSzTx/>
              <a:buNone/>
              <a:defRPr sz="22400">
                <a:latin typeface="+mn-lt"/>
                <a:ea typeface="+mn-ea"/>
                <a:cs typeface="+mn-cs"/>
                <a:sym typeface="Canela Bold"/>
              </a:defRPr>
            </a:lvl4pPr>
            <a:lvl5pPr marL="0" indent="0" algn="ctr" defTabSz="2438400">
              <a:lnSpc>
                <a:spcPct val="80000"/>
              </a:lnSpc>
              <a:spcBef>
                <a:spcPts val="0"/>
              </a:spcBef>
              <a:buSzTx/>
              <a:buNone/>
              <a:defRPr sz="22400">
                <a:latin typeface="+mn-lt"/>
                <a:ea typeface="+mn-ea"/>
                <a:cs typeface="+mn-cs"/>
                <a:sym typeface="Canela Bold"/>
              </a:defRPr>
            </a:lvl5pPr>
          </a:lstStyle>
          <a:p>
            <a:pPr/>
            <a:r>
              <a:t>100%</a:t>
            </a:r>
          </a:p>
          <a:p>
            <a:pPr lvl="1"/>
            <a:r>
              <a:t/>
            </a:r>
          </a:p>
          <a:p>
            <a:pPr lvl="2"/>
            <a:r>
              <a:t/>
            </a:r>
          </a:p>
          <a:p>
            <a:pPr lvl="3"/>
            <a:r>
              <a:t/>
            </a:r>
          </a:p>
          <a:p>
            <a:pPr lvl="4"/>
            <a:r>
              <a:t/>
            </a:r>
          </a:p>
        </p:txBody>
      </p:sp>
      <p:sp>
        <p:nvSpPr>
          <p:cNvPr id="10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115" name="Attribution"/>
          <p:cNvSpPr txBox="1"/>
          <p:nvPr>
            <p:ph type="body" sz="quarter" idx="21" hasCustomPrompt="1"/>
          </p:nvPr>
        </p:nvSpPr>
        <p:spPr>
          <a:xfrm>
            <a:off x="1219200" y="11100053"/>
            <a:ext cx="21945602" cy="832613"/>
          </a:xfrm>
          <a:prstGeom prst="rect">
            <a:avLst/>
          </a:prstGeom>
        </p:spPr>
        <p:txBody>
          <a:bodyPr anchor="ct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pPr/>
            <a:r>
              <a:t>Attribution</a:t>
            </a:r>
          </a:p>
        </p:txBody>
      </p:sp>
      <p:sp>
        <p:nvSpPr>
          <p:cNvPr id="116" name="Body Level One…"/>
          <p:cNvSpPr txBox="1"/>
          <p:nvPr>
            <p:ph type="body" sz="half" idx="1" hasCustomPrompt="1"/>
          </p:nvPr>
        </p:nvSpPr>
        <p:spPr>
          <a:xfrm>
            <a:off x="1219200" y="4178300"/>
            <a:ext cx="21945600" cy="4416425"/>
          </a:xfrm>
          <a:prstGeom prst="rect">
            <a:avLst/>
          </a:prstGeom>
        </p:spPr>
        <p:txBody>
          <a:bodyPr anchor="ctr"/>
          <a:lstStyle>
            <a:lvl1pPr marL="0" indent="0" algn="ctr" defTabSz="2438400">
              <a:lnSpc>
                <a:spcPct val="80000"/>
              </a:lnSpc>
              <a:spcBef>
                <a:spcPts val="0"/>
              </a:spcBef>
              <a:buSzTx/>
              <a:buNone/>
              <a:defRPr sz="8400">
                <a:latin typeface="+mn-lt"/>
                <a:ea typeface="+mn-ea"/>
                <a:cs typeface="+mn-cs"/>
                <a:sym typeface="Canela Bold"/>
              </a:defRPr>
            </a:lvl1pPr>
            <a:lvl2pPr marL="0" indent="0" algn="ctr" defTabSz="2438400">
              <a:lnSpc>
                <a:spcPct val="80000"/>
              </a:lnSpc>
              <a:spcBef>
                <a:spcPts val="0"/>
              </a:spcBef>
              <a:buSzTx/>
              <a:buNone/>
              <a:defRPr sz="8400">
                <a:latin typeface="+mn-lt"/>
                <a:ea typeface="+mn-ea"/>
                <a:cs typeface="+mn-cs"/>
                <a:sym typeface="Canela Bold"/>
              </a:defRPr>
            </a:lvl2pPr>
            <a:lvl3pPr marL="0" indent="0" algn="ctr" defTabSz="2438400">
              <a:lnSpc>
                <a:spcPct val="80000"/>
              </a:lnSpc>
              <a:spcBef>
                <a:spcPts val="0"/>
              </a:spcBef>
              <a:buSzTx/>
              <a:buNone/>
              <a:defRPr sz="8400">
                <a:latin typeface="+mn-lt"/>
                <a:ea typeface="+mn-ea"/>
                <a:cs typeface="+mn-cs"/>
                <a:sym typeface="Canela Bold"/>
              </a:defRPr>
            </a:lvl3pPr>
            <a:lvl4pPr marL="0" indent="0" algn="ctr" defTabSz="2438400">
              <a:lnSpc>
                <a:spcPct val="80000"/>
              </a:lnSpc>
              <a:spcBef>
                <a:spcPts val="0"/>
              </a:spcBef>
              <a:buSzTx/>
              <a:buNone/>
              <a:defRPr sz="8400">
                <a:latin typeface="+mn-lt"/>
                <a:ea typeface="+mn-ea"/>
                <a:cs typeface="+mn-cs"/>
                <a:sym typeface="Canela Bold"/>
              </a:defRPr>
            </a:lvl4pPr>
            <a:lvl5pPr marL="0" indent="0" algn="ctr" defTabSz="2438400">
              <a:lnSpc>
                <a:spcPct val="80000"/>
              </a:lnSpc>
              <a:spcBef>
                <a:spcPts val="0"/>
              </a:spcBef>
              <a:buSzTx/>
              <a:buNone/>
              <a:defRPr sz="8400">
                <a:latin typeface="+mn-lt"/>
                <a:ea typeface="+mn-ea"/>
                <a:cs typeface="+mn-cs"/>
                <a:sym typeface="Canela Bold"/>
              </a:defRPr>
            </a:lvl5pPr>
          </a:lstStyle>
          <a:p>
            <a:pPr/>
            <a:r>
              <a:t>“Notable Quote”</a:t>
            </a:r>
          </a:p>
          <a:p>
            <a:pPr lvl="1"/>
            <a:r>
              <a:t/>
            </a:r>
          </a:p>
          <a:p>
            <a:pPr lvl="2"/>
            <a:r>
              <a:t/>
            </a:r>
          </a:p>
          <a:p>
            <a:pPr lvl="3"/>
            <a:r>
              <a:t/>
            </a:r>
          </a:p>
          <a:p>
            <a:pPr lvl="4"/>
            <a:r>
              <a:t/>
            </a:r>
          </a:p>
        </p:txBody>
      </p:sp>
      <p:sp>
        <p:nvSpPr>
          <p:cNvPr id="117" name="Slide Number"/>
          <p:cNvSpPr txBox="1"/>
          <p:nvPr>
            <p:ph type="sldNum" sz="quarter" idx="2"/>
          </p:nvPr>
        </p:nvSpPr>
        <p:spPr>
          <a:xfrm>
            <a:off x="12001499" y="12700000"/>
            <a:ext cx="388621" cy="42926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124" name="941297804_1296x1457.jpg"/>
          <p:cNvSpPr/>
          <p:nvPr>
            <p:ph type="pic" sz="quarter" idx="21"/>
          </p:nvPr>
        </p:nvSpPr>
        <p:spPr>
          <a:xfrm>
            <a:off x="15744825" y="5581752"/>
            <a:ext cx="7365408" cy="8280401"/>
          </a:xfrm>
          <a:prstGeom prst="rect">
            <a:avLst/>
          </a:prstGeom>
        </p:spPr>
        <p:txBody>
          <a:bodyPr lIns="91439" tIns="45719" rIns="91439" bIns="45719">
            <a:noAutofit/>
          </a:bodyPr>
          <a:lstStyle/>
          <a:p>
            <a:pPr/>
          </a:p>
        </p:txBody>
      </p:sp>
      <p:sp>
        <p:nvSpPr>
          <p:cNvPr id="125" name="915009552_2264x1509.jpg"/>
          <p:cNvSpPr/>
          <p:nvPr>
            <p:ph type="pic" sz="quarter" idx="22"/>
          </p:nvPr>
        </p:nvSpPr>
        <p:spPr>
          <a:xfrm>
            <a:off x="15363825" y="1270000"/>
            <a:ext cx="8115300" cy="5409006"/>
          </a:xfrm>
          <a:prstGeom prst="rect">
            <a:avLst/>
          </a:prstGeom>
        </p:spPr>
        <p:txBody>
          <a:bodyPr lIns="91439" tIns="45719" rIns="91439" bIns="45719">
            <a:noAutofit/>
          </a:bodyPr>
          <a:lstStyle/>
          <a:p>
            <a:pPr/>
          </a:p>
        </p:txBody>
      </p:sp>
      <p:sp>
        <p:nvSpPr>
          <p:cNvPr id="126" name="740519873_3318x2212.jpg"/>
          <p:cNvSpPr/>
          <p:nvPr>
            <p:ph type="pic" idx="23"/>
          </p:nvPr>
        </p:nvSpPr>
        <p:spPr>
          <a:xfrm>
            <a:off x="-63500" y="1270000"/>
            <a:ext cx="16764000" cy="11176000"/>
          </a:xfrm>
          <a:prstGeom prst="rect">
            <a:avLst/>
          </a:prstGeom>
        </p:spPr>
        <p:txBody>
          <a:bodyPr lIns="91439" tIns="45719" rIns="91439" bIns="45719">
            <a:noAutofit/>
          </a:bodyPr>
          <a:lstStyle/>
          <a:p>
            <a:pPr/>
          </a:p>
        </p:txBody>
      </p:sp>
      <p:sp>
        <p:nvSpPr>
          <p:cNvPr id="127" name="Slide Number"/>
          <p:cNvSpPr txBox="1"/>
          <p:nvPr>
            <p:ph type="sldNum" sz="quarter" idx="2"/>
          </p:nvPr>
        </p:nvSpPr>
        <p:spPr>
          <a:xfrm>
            <a:off x="12001499" y="12700000"/>
            <a:ext cx="388621" cy="42926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34" name="740519873_3318x2212.jpg"/>
          <p:cNvSpPr/>
          <p:nvPr>
            <p:ph type="pic" idx="21"/>
          </p:nvPr>
        </p:nvSpPr>
        <p:spPr>
          <a:xfrm>
            <a:off x="1270000" y="-423334"/>
            <a:ext cx="21844000" cy="14562668"/>
          </a:xfrm>
          <a:prstGeom prst="rect">
            <a:avLst/>
          </a:prstGeom>
        </p:spPr>
        <p:txBody>
          <a:bodyPr lIns="91439" tIns="45719" rIns="91439" bIns="45719">
            <a:noAutofit/>
          </a:bodyPr>
          <a:lstStyle/>
          <a:p>
            <a:pPr/>
          </a:p>
        </p:txBody>
      </p:sp>
      <p:sp>
        <p:nvSpPr>
          <p:cNvPr id="135" name="Slide Number"/>
          <p:cNvSpPr txBox="1"/>
          <p:nvPr>
            <p:ph type="sldNum" sz="quarter" idx="2"/>
          </p:nvPr>
        </p:nvSpPr>
        <p:spPr>
          <a:xfrm>
            <a:off x="12001499" y="12700000"/>
            <a:ext cx="388621" cy="42926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42" name="Slide Number"/>
          <p:cNvSpPr txBox="1"/>
          <p:nvPr>
            <p:ph type="sldNum" sz="quarter" idx="2"/>
          </p:nvPr>
        </p:nvSpPr>
        <p:spPr>
          <a:xfrm>
            <a:off x="12001499" y="12700000"/>
            <a:ext cx="388621" cy="42926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bg>
      <p:bgPr>
        <a:solidFill>
          <a:srgbClr val="FFC617"/>
        </a:solidFill>
      </p:bgPr>
    </p:bg>
    <p:spTree>
      <p:nvGrpSpPr>
        <p:cNvPr id="1" name=""/>
        <p:cNvGrpSpPr/>
        <p:nvPr/>
      </p:nvGrpSpPr>
      <p:grpSpPr>
        <a:xfrm>
          <a:off x="0" y="0"/>
          <a:ext cx="0" cy="0"/>
          <a:chOff x="0" y="0"/>
          <a:chExt cx="0" cy="0"/>
        </a:xfrm>
      </p:grpSpPr>
      <p:sp>
        <p:nvSpPr>
          <p:cNvPr id="149" name="Agenda Title"/>
          <p:cNvSpPr txBox="1"/>
          <p:nvPr>
            <p:ph type="title" hasCustomPrompt="1"/>
          </p:nvPr>
        </p:nvSpPr>
        <p:spPr>
          <a:xfrm>
            <a:off x="1219200" y="1219200"/>
            <a:ext cx="21945600" cy="2298700"/>
          </a:xfrm>
          <a:prstGeom prst="rect">
            <a:avLst/>
          </a:prstGeom>
        </p:spPr>
        <p:txBody>
          <a:bodyPr/>
          <a:lstStyle>
            <a:lvl1pPr algn="l" defTabSz="825500">
              <a:lnSpc>
                <a:spcPct val="60000"/>
              </a:lnSpc>
              <a:defRPr cap="all" spc="-140" sz="14000">
                <a:solidFill>
                  <a:srgbClr val="FFFFFF"/>
                </a:solidFill>
                <a:latin typeface="Druk Medium"/>
                <a:ea typeface="Druk Medium"/>
                <a:cs typeface="Druk Medium"/>
                <a:sym typeface="Druk Medium"/>
              </a:defRPr>
            </a:lvl1pPr>
          </a:lstStyle>
          <a:p>
            <a:pPr/>
            <a:r>
              <a:t>Agenda Title</a:t>
            </a:r>
          </a:p>
        </p:txBody>
      </p:sp>
      <p:sp>
        <p:nvSpPr>
          <p:cNvPr id="150" name="Body Level One…"/>
          <p:cNvSpPr txBox="1"/>
          <p:nvPr>
            <p:ph type="body" idx="1" hasCustomPrompt="1"/>
          </p:nvPr>
        </p:nvSpPr>
        <p:spPr>
          <a:xfrm>
            <a:off x="1219200" y="3594100"/>
            <a:ext cx="21945600" cy="8902700"/>
          </a:xfrm>
          <a:prstGeom prst="rect">
            <a:avLst/>
          </a:prstGeom>
        </p:spPr>
        <p:txBody>
          <a:bodyPr/>
          <a:lstStyle>
            <a:lvl1pPr marL="0" indent="0" defTabSz="825500">
              <a:lnSpc>
                <a:spcPct val="140000"/>
              </a:lnSpc>
              <a:spcBef>
                <a:spcPts val="0"/>
              </a:spcBef>
              <a:buSzTx/>
              <a:buNone/>
              <a:defRPr b="1" spc="-53" sz="5400">
                <a:latin typeface="Proxima Nova"/>
                <a:ea typeface="Proxima Nova"/>
                <a:cs typeface="Proxima Nova"/>
                <a:sym typeface="Proxima Nova"/>
              </a:defRPr>
            </a:lvl1pPr>
            <a:lvl2pPr marL="0" indent="0" defTabSz="825500">
              <a:lnSpc>
                <a:spcPct val="140000"/>
              </a:lnSpc>
              <a:spcBef>
                <a:spcPts val="0"/>
              </a:spcBef>
              <a:buSzTx/>
              <a:buNone/>
              <a:defRPr b="1" spc="-53" sz="5400">
                <a:latin typeface="Proxima Nova"/>
                <a:ea typeface="Proxima Nova"/>
                <a:cs typeface="Proxima Nova"/>
                <a:sym typeface="Proxima Nova"/>
              </a:defRPr>
            </a:lvl2pPr>
            <a:lvl3pPr marL="0" indent="0" defTabSz="825500">
              <a:lnSpc>
                <a:spcPct val="140000"/>
              </a:lnSpc>
              <a:spcBef>
                <a:spcPts val="0"/>
              </a:spcBef>
              <a:buSzTx/>
              <a:buNone/>
              <a:defRPr b="1" spc="-53" sz="5400">
                <a:latin typeface="Proxima Nova"/>
                <a:ea typeface="Proxima Nova"/>
                <a:cs typeface="Proxima Nova"/>
                <a:sym typeface="Proxima Nova"/>
              </a:defRPr>
            </a:lvl3pPr>
            <a:lvl4pPr marL="0" indent="0" defTabSz="825500">
              <a:lnSpc>
                <a:spcPct val="140000"/>
              </a:lnSpc>
              <a:spcBef>
                <a:spcPts val="0"/>
              </a:spcBef>
              <a:buSzTx/>
              <a:buNone/>
              <a:defRPr b="1" spc="-53" sz="5400">
                <a:latin typeface="Proxima Nova"/>
                <a:ea typeface="Proxima Nova"/>
                <a:cs typeface="Proxima Nova"/>
                <a:sym typeface="Proxima Nova"/>
              </a:defRPr>
            </a:lvl4pPr>
            <a:lvl5pPr marL="0" indent="0" defTabSz="825500">
              <a:lnSpc>
                <a:spcPct val="140000"/>
              </a:lnSpc>
              <a:spcBef>
                <a:spcPts val="0"/>
              </a:spcBef>
              <a:buSzTx/>
              <a:buNone/>
              <a:defRPr b="1" spc="-53" sz="5400">
                <a:latin typeface="Proxima Nova"/>
                <a:ea typeface="Proxima Nova"/>
                <a:cs typeface="Proxima Nova"/>
                <a:sym typeface="Proxima Nova"/>
              </a:defRPr>
            </a:lvl5pPr>
          </a:lstStyle>
          <a:p>
            <a:pPr/>
            <a:r>
              <a:t>Agenda Topics</a:t>
            </a:r>
          </a:p>
          <a:p>
            <a:pPr lvl="1"/>
            <a:r>
              <a:t/>
            </a:r>
          </a:p>
          <a:p>
            <a:pPr lvl="2"/>
            <a:r>
              <a:t/>
            </a:r>
          </a:p>
          <a:p>
            <a:pPr lvl="3"/>
            <a:r>
              <a:t/>
            </a:r>
          </a:p>
          <a:p>
            <a:pPr lvl="4"/>
            <a:r>
              <a:t/>
            </a:r>
          </a:p>
        </p:txBody>
      </p:sp>
      <p:sp>
        <p:nvSpPr>
          <p:cNvPr id="151" name="Slide Number"/>
          <p:cNvSpPr txBox="1"/>
          <p:nvPr>
            <p:ph type="sldNum" sz="quarter" idx="2"/>
          </p:nvPr>
        </p:nvSpPr>
        <p:spPr>
          <a:xfrm>
            <a:off x="23622000" y="13080999"/>
            <a:ext cx="336728" cy="413767"/>
          </a:xfrm>
          <a:prstGeom prst="rect">
            <a:avLst/>
          </a:prstGeom>
        </p:spPr>
        <p:txBody>
          <a:bodyPr/>
          <a:lstStyle>
            <a:lvl1pPr algn="l" defTabSz="825500">
              <a:lnSpc>
                <a:spcPts val="2600"/>
              </a:lnSpc>
              <a:defRPr sz="1800">
                <a:solidFill>
                  <a:srgbClr val="000000"/>
                </a:solidFill>
                <a:latin typeface="Proxima Nova Medium"/>
                <a:ea typeface="Proxima Nova Medium"/>
                <a:cs typeface="Proxima Nova Medium"/>
                <a:sym typeface="Proxima Nova Medium"/>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Subtitle">
    <p:spTree>
      <p:nvGrpSpPr>
        <p:cNvPr id="1" name=""/>
        <p:cNvGrpSpPr/>
        <p:nvPr/>
      </p:nvGrpSpPr>
      <p:grpSpPr>
        <a:xfrm>
          <a:off x="0" y="0"/>
          <a:ext cx="0" cy="0"/>
          <a:chOff x="0" y="0"/>
          <a:chExt cx="0" cy="0"/>
        </a:xfrm>
      </p:grpSpPr>
      <p:sp>
        <p:nvSpPr>
          <p:cNvPr id="158" name="Title Text"/>
          <p:cNvSpPr txBox="1"/>
          <p:nvPr>
            <p:ph type="title"/>
          </p:nvPr>
        </p:nvSpPr>
        <p:spPr>
          <a:xfrm>
            <a:off x="4833937" y="2303859"/>
            <a:ext cx="14716126" cy="4643438"/>
          </a:xfrm>
          <a:prstGeom prst="rect">
            <a:avLst/>
          </a:prstGeom>
        </p:spPr>
        <p:txBody>
          <a:bodyPr lIns="71437" tIns="71437" rIns="71437" bIns="71437" anchor="b"/>
          <a:lstStyle>
            <a:lvl1pPr defTabSz="821531">
              <a:lnSpc>
                <a:spcPct val="100000"/>
              </a:lnSpc>
              <a:defRPr spc="0" sz="11200">
                <a:latin typeface="Helvetica Neue Medium"/>
                <a:ea typeface="Helvetica Neue Medium"/>
                <a:cs typeface="Helvetica Neue Medium"/>
                <a:sym typeface="Helvetica Neue Medium"/>
              </a:defRPr>
            </a:lvl1pPr>
          </a:lstStyle>
          <a:p>
            <a:pPr/>
            <a:r>
              <a:t>Title Text</a:t>
            </a:r>
          </a:p>
        </p:txBody>
      </p:sp>
      <p:sp>
        <p:nvSpPr>
          <p:cNvPr id="159" name="Body Level One…"/>
          <p:cNvSpPr txBox="1"/>
          <p:nvPr>
            <p:ph type="body" sz="quarter" idx="1"/>
          </p:nvPr>
        </p:nvSpPr>
        <p:spPr>
          <a:xfrm>
            <a:off x="4833937" y="7090171"/>
            <a:ext cx="14716126" cy="1589486"/>
          </a:xfrm>
          <a:prstGeom prst="rect">
            <a:avLst/>
          </a:prstGeom>
        </p:spPr>
        <p:txBody>
          <a:bodyPr lIns="71437" tIns="71437" rIns="71437" bIns="71437"/>
          <a:lstStyle>
            <a:lvl1pPr marL="0" indent="0" algn="ctr" defTabSz="821531">
              <a:lnSpc>
                <a:spcPct val="100000"/>
              </a:lnSpc>
              <a:spcBef>
                <a:spcPts val="0"/>
              </a:spcBef>
              <a:buSzTx/>
              <a:buNone/>
              <a:defRPr sz="5200">
                <a:latin typeface="Helvetica Neue"/>
                <a:ea typeface="Helvetica Neue"/>
                <a:cs typeface="Helvetica Neue"/>
                <a:sym typeface="Helvetica Neue"/>
              </a:defRPr>
            </a:lvl1pPr>
            <a:lvl2pPr marL="0" indent="0" algn="ctr" defTabSz="821531">
              <a:lnSpc>
                <a:spcPct val="100000"/>
              </a:lnSpc>
              <a:spcBef>
                <a:spcPts val="0"/>
              </a:spcBef>
              <a:buSzTx/>
              <a:buNone/>
              <a:defRPr sz="5200">
                <a:latin typeface="Helvetica Neue"/>
                <a:ea typeface="Helvetica Neue"/>
                <a:cs typeface="Helvetica Neue"/>
                <a:sym typeface="Helvetica Neue"/>
              </a:defRPr>
            </a:lvl2pPr>
            <a:lvl3pPr marL="0" indent="0" algn="ctr" defTabSz="821531">
              <a:lnSpc>
                <a:spcPct val="100000"/>
              </a:lnSpc>
              <a:spcBef>
                <a:spcPts val="0"/>
              </a:spcBef>
              <a:buSzTx/>
              <a:buNone/>
              <a:defRPr sz="5200">
                <a:latin typeface="Helvetica Neue"/>
                <a:ea typeface="Helvetica Neue"/>
                <a:cs typeface="Helvetica Neue"/>
                <a:sym typeface="Helvetica Neue"/>
              </a:defRPr>
            </a:lvl3pPr>
            <a:lvl4pPr marL="0" indent="0" algn="ctr" defTabSz="821531">
              <a:lnSpc>
                <a:spcPct val="100000"/>
              </a:lnSpc>
              <a:spcBef>
                <a:spcPts val="0"/>
              </a:spcBef>
              <a:buSzTx/>
              <a:buNone/>
              <a:defRPr sz="5200">
                <a:latin typeface="Helvetica Neue"/>
                <a:ea typeface="Helvetica Neue"/>
                <a:cs typeface="Helvetica Neue"/>
                <a:sym typeface="Helvetica Neue"/>
              </a:defRPr>
            </a:lvl4pPr>
            <a:lvl5pPr marL="0" indent="0" algn="ctr" defTabSz="821531">
              <a:lnSpc>
                <a:spcPct val="100000"/>
              </a:lnSpc>
              <a:spcBef>
                <a:spcPts val="0"/>
              </a:spcBef>
              <a:buSzTx/>
              <a:buNone/>
              <a:defRPr sz="5200">
                <a:latin typeface="Helvetica Neue"/>
                <a:ea typeface="Helvetica Neue"/>
                <a:cs typeface="Helvetica Neue"/>
                <a:sym typeface="Helvetica Neue"/>
              </a:defRPr>
            </a:lvl5pPr>
          </a:lstStyle>
          <a:p>
            <a:pPr/>
            <a:r>
              <a:t>Body Level One</a:t>
            </a:r>
          </a:p>
          <a:p>
            <a:pPr lvl="1"/>
            <a:r>
              <a:t>Body Level Two</a:t>
            </a:r>
          </a:p>
          <a:p>
            <a:pPr lvl="2"/>
            <a:r>
              <a:t>Body Level Three</a:t>
            </a:r>
          </a:p>
          <a:p>
            <a:pPr lvl="3"/>
            <a:r>
              <a:t>Body Level Four</a:t>
            </a:r>
          </a:p>
          <a:p>
            <a:pPr lvl="4"/>
            <a:r>
              <a:t>Body Level Five</a:t>
            </a:r>
          </a:p>
        </p:txBody>
      </p:sp>
      <p:sp>
        <p:nvSpPr>
          <p:cNvPr id="160" name="Slide Number"/>
          <p:cNvSpPr txBox="1"/>
          <p:nvPr>
            <p:ph type="sldNum" sz="quarter" idx="2"/>
          </p:nvPr>
        </p:nvSpPr>
        <p:spPr>
          <a:xfrm>
            <a:off x="11954103" y="13073062"/>
            <a:ext cx="466269" cy="477673"/>
          </a:xfrm>
          <a:prstGeom prst="rect">
            <a:avLst/>
          </a:prstGeom>
        </p:spPr>
        <p:txBody>
          <a:bodyPr lIns="71437" tIns="71437" rIns="71437" bIns="71437" anchor="t"/>
          <a:lstStyle>
            <a:lvl1pPr defTabSz="821531">
              <a:defRPr sz="2200">
                <a:solidFill>
                  <a:srgbClr val="000000"/>
                </a:solidFill>
                <a:latin typeface="Helvetica Neue Thin"/>
                <a:ea typeface="Helvetica Neue Thin"/>
                <a:cs typeface="Helvetica Neue Thin"/>
                <a:sym typeface="Helvetica Neue Thi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p:spTree>
      <p:nvGrpSpPr>
        <p:cNvPr id="1" name=""/>
        <p:cNvGrpSpPr/>
        <p:nvPr/>
      </p:nvGrpSpPr>
      <p:grpSpPr>
        <a:xfrm>
          <a:off x="0" y="0"/>
          <a:ext cx="0" cy="0"/>
          <a:chOff x="0" y="0"/>
          <a:chExt cx="0" cy="0"/>
        </a:xfrm>
      </p:grpSpPr>
      <p:sp>
        <p:nvSpPr>
          <p:cNvPr id="21" name="740519873_3318x2212.jpg"/>
          <p:cNvSpPr/>
          <p:nvPr>
            <p:ph type="pic" idx="21"/>
          </p:nvPr>
        </p:nvSpPr>
        <p:spPr>
          <a:xfrm>
            <a:off x="0" y="-1270000"/>
            <a:ext cx="24384000" cy="16256000"/>
          </a:xfrm>
          <a:prstGeom prst="rect">
            <a:avLst/>
          </a:prstGeom>
        </p:spPr>
        <p:txBody>
          <a:bodyPr lIns="91439" tIns="45719" rIns="91439" bIns="45719">
            <a:noAutofit/>
          </a:bodyPr>
          <a:lstStyle/>
          <a:p>
            <a:pPr/>
          </a:p>
        </p:txBody>
      </p:sp>
      <p:sp>
        <p:nvSpPr>
          <p:cNvPr id="22" name="Presentation Title"/>
          <p:cNvSpPr txBox="1"/>
          <p:nvPr>
            <p:ph type="title" hasCustomPrompt="1"/>
          </p:nvPr>
        </p:nvSpPr>
        <p:spPr>
          <a:xfrm>
            <a:off x="1219200" y="3543300"/>
            <a:ext cx="21945600" cy="4267200"/>
          </a:xfrm>
          <a:prstGeom prst="rect">
            <a:avLst/>
          </a:prstGeom>
        </p:spPr>
        <p:txBody>
          <a:bodyPr anchor="b"/>
          <a:lstStyle>
            <a:lvl1pPr>
              <a:defRPr spc="-128" sz="12800">
                <a:solidFill>
                  <a:srgbClr val="FFFFFF"/>
                </a:solidFill>
              </a:defRPr>
            </a:lvl1pPr>
          </a:lstStyle>
          <a:p>
            <a:pPr/>
            <a:r>
              <a:t>Presentation Title</a:t>
            </a:r>
          </a:p>
        </p:txBody>
      </p:sp>
      <p:sp>
        <p:nvSpPr>
          <p:cNvPr id="23" name="Body Level One…"/>
          <p:cNvSpPr txBox="1"/>
          <p:nvPr>
            <p:ph type="body" sz="quarter" idx="1" hasCustomPrompt="1"/>
          </p:nvPr>
        </p:nvSpPr>
        <p:spPr>
          <a:xfrm>
            <a:off x="1219200" y="7569200"/>
            <a:ext cx="21945600" cy="2252112"/>
          </a:xfrm>
          <a:prstGeom prst="rect">
            <a:avLst/>
          </a:prstGeom>
        </p:spPr>
        <p:txBody>
          <a:bodyPr/>
          <a:lstStyle>
            <a:lvl1pPr marL="0" indent="0" algn="ctr" defTabSz="825500">
              <a:lnSpc>
                <a:spcPct val="100000"/>
              </a:lnSpc>
              <a:spcBef>
                <a:spcPts val="0"/>
              </a:spcBef>
              <a:buSzTx/>
              <a:buNone/>
              <a:defRPr spc="-59" sz="6000">
                <a:solidFill>
                  <a:srgbClr val="FFFFFF"/>
                </a:solidFill>
                <a:latin typeface="Graphik Semibold"/>
                <a:ea typeface="Graphik Semibold"/>
                <a:cs typeface="Graphik Semibold"/>
                <a:sym typeface="Graphik Semibold"/>
              </a:defRPr>
            </a:lvl1pPr>
            <a:lvl2pPr marL="0" indent="0" algn="ctr" defTabSz="825500">
              <a:lnSpc>
                <a:spcPct val="100000"/>
              </a:lnSpc>
              <a:spcBef>
                <a:spcPts val="0"/>
              </a:spcBef>
              <a:buSzTx/>
              <a:buNone/>
              <a:defRPr spc="-59" sz="6000">
                <a:solidFill>
                  <a:srgbClr val="FFFFFF"/>
                </a:solidFill>
                <a:latin typeface="Graphik Semibold"/>
                <a:ea typeface="Graphik Semibold"/>
                <a:cs typeface="Graphik Semibold"/>
                <a:sym typeface="Graphik Semibold"/>
              </a:defRPr>
            </a:lvl2pPr>
            <a:lvl3pPr marL="0" indent="0" algn="ctr" defTabSz="825500">
              <a:lnSpc>
                <a:spcPct val="100000"/>
              </a:lnSpc>
              <a:spcBef>
                <a:spcPts val="0"/>
              </a:spcBef>
              <a:buSzTx/>
              <a:buNone/>
              <a:defRPr spc="-59" sz="6000">
                <a:solidFill>
                  <a:srgbClr val="FFFFFF"/>
                </a:solidFill>
                <a:latin typeface="Graphik Semibold"/>
                <a:ea typeface="Graphik Semibold"/>
                <a:cs typeface="Graphik Semibold"/>
                <a:sym typeface="Graphik Semibold"/>
              </a:defRPr>
            </a:lvl3pPr>
            <a:lvl4pPr marL="0" indent="0" algn="ctr" defTabSz="825500">
              <a:lnSpc>
                <a:spcPct val="100000"/>
              </a:lnSpc>
              <a:spcBef>
                <a:spcPts val="0"/>
              </a:spcBef>
              <a:buSzTx/>
              <a:buNone/>
              <a:defRPr spc="-59" sz="6000">
                <a:solidFill>
                  <a:srgbClr val="FFFFFF"/>
                </a:solidFill>
                <a:latin typeface="Graphik Semibold"/>
                <a:ea typeface="Graphik Semibold"/>
                <a:cs typeface="Graphik Semibold"/>
                <a:sym typeface="Graphik Semibold"/>
              </a:defRPr>
            </a:lvl4pPr>
            <a:lvl5pPr marL="0" indent="0" algn="ctr" defTabSz="825500">
              <a:lnSpc>
                <a:spcPct val="100000"/>
              </a:lnSpc>
              <a:spcBef>
                <a:spcPts val="0"/>
              </a:spcBef>
              <a:buSzTx/>
              <a:buNone/>
              <a:defRPr spc="-59" sz="6000">
                <a:solidFill>
                  <a:srgbClr val="FFFFFF"/>
                </a:solidFill>
                <a:latin typeface="Graphik Semibold"/>
                <a:ea typeface="Graphik Semibold"/>
                <a:cs typeface="Graphik Semibold"/>
                <a:sym typeface="Graphik Semibold"/>
              </a:defRPr>
            </a:lvl5pPr>
          </a:lstStyle>
          <a:p>
            <a:pPr/>
            <a:r>
              <a:t>Presentation Subtitle</a:t>
            </a:r>
          </a:p>
          <a:p>
            <a:pPr lvl="1"/>
            <a:r>
              <a:t/>
            </a:r>
          </a:p>
          <a:p>
            <a:pPr lvl="2"/>
            <a:r>
              <a:t/>
            </a:r>
          </a:p>
          <a:p>
            <a:pPr lvl="3"/>
            <a:r>
              <a:t/>
            </a:r>
          </a:p>
          <a:p>
            <a:pPr lvl="4"/>
            <a:r>
              <a:t/>
            </a:r>
          </a:p>
        </p:txBody>
      </p:sp>
      <p:sp>
        <p:nvSpPr>
          <p:cNvPr id="24" name="Author and Date"/>
          <p:cNvSpPr txBox="1"/>
          <p:nvPr>
            <p:ph type="body" sz="quarter" idx="22" hasCustomPrompt="1"/>
          </p:nvPr>
        </p:nvSpPr>
        <p:spPr>
          <a:xfrm>
            <a:off x="1219200" y="11988800"/>
            <a:ext cx="21945602" cy="605791"/>
          </a:xfrm>
          <a:prstGeom prst="rect">
            <a:avLst/>
          </a:prstGeom>
        </p:spPr>
        <p:txBody>
          <a:bodyPr/>
          <a:lstStyle>
            <a:lvl1pPr marL="0" indent="0" algn="ctr" defTabSz="825500">
              <a:lnSpc>
                <a:spcPct val="100000"/>
              </a:lnSpc>
              <a:spcBef>
                <a:spcPts val="0"/>
              </a:spcBef>
              <a:buSzTx/>
              <a:buNone/>
              <a:defRPr spc="-29" sz="3000">
                <a:solidFill>
                  <a:srgbClr val="FFFFFF"/>
                </a:solidFill>
                <a:latin typeface="Graphik Medium"/>
                <a:ea typeface="Graphik Medium"/>
                <a:cs typeface="Graphik Medium"/>
                <a:sym typeface="Graphik Medium"/>
              </a:defRPr>
            </a:lvl1pPr>
          </a:lstStyle>
          <a:p>
            <a:pPr/>
            <a:r>
              <a:t>Author and Date</a:t>
            </a:r>
          </a:p>
        </p:txBody>
      </p:sp>
      <p:sp>
        <p:nvSpPr>
          <p:cNvPr id="25"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Alt">
    <p:spTree>
      <p:nvGrpSpPr>
        <p:cNvPr id="1" name=""/>
        <p:cNvGrpSpPr/>
        <p:nvPr/>
      </p:nvGrpSpPr>
      <p:grpSpPr>
        <a:xfrm>
          <a:off x="0" y="0"/>
          <a:ext cx="0" cy="0"/>
          <a:chOff x="0" y="0"/>
          <a:chExt cx="0" cy="0"/>
        </a:xfrm>
      </p:grpSpPr>
      <p:sp>
        <p:nvSpPr>
          <p:cNvPr id="32" name="Slide Title"/>
          <p:cNvSpPr txBox="1"/>
          <p:nvPr>
            <p:ph type="title" hasCustomPrompt="1"/>
          </p:nvPr>
        </p:nvSpPr>
        <p:spPr>
          <a:xfrm>
            <a:off x="1215495" y="4585102"/>
            <a:ext cx="9757338" cy="2540001"/>
          </a:xfrm>
          <a:prstGeom prst="rect">
            <a:avLst/>
          </a:prstGeom>
        </p:spPr>
        <p:txBody>
          <a:bodyPr anchor="b"/>
          <a:lstStyle/>
          <a:p>
            <a:pPr/>
            <a:r>
              <a:t>Slide Title</a:t>
            </a:r>
          </a:p>
        </p:txBody>
      </p:sp>
      <p:sp>
        <p:nvSpPr>
          <p:cNvPr id="33" name="Image"/>
          <p:cNvSpPr/>
          <p:nvPr>
            <p:ph type="pic" idx="21"/>
          </p:nvPr>
        </p:nvSpPr>
        <p:spPr>
          <a:xfrm>
            <a:off x="9283700" y="1270000"/>
            <a:ext cx="16751300" cy="11176000"/>
          </a:xfrm>
          <a:prstGeom prst="rect">
            <a:avLst/>
          </a:prstGeom>
        </p:spPr>
        <p:txBody>
          <a:bodyPr lIns="91439" tIns="45719" rIns="91439" bIns="45719">
            <a:noAutofit/>
          </a:bodyPr>
          <a:lstStyle/>
          <a:p>
            <a:pPr/>
          </a:p>
        </p:txBody>
      </p:sp>
      <p:sp>
        <p:nvSpPr>
          <p:cNvPr id="34" name="Body Level One…"/>
          <p:cNvSpPr txBox="1"/>
          <p:nvPr>
            <p:ph type="body" sz="quarter" idx="1" hasCustomPrompt="1"/>
          </p:nvPr>
        </p:nvSpPr>
        <p:spPr>
          <a:xfrm>
            <a:off x="1219200" y="7016750"/>
            <a:ext cx="9753600" cy="5416550"/>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vl2pPr marL="0" indent="0" algn="ctr" defTabSz="825500">
              <a:lnSpc>
                <a:spcPct val="100000"/>
              </a:lnSpc>
              <a:spcBef>
                <a:spcPts val="0"/>
              </a:spcBef>
              <a:buSzTx/>
              <a:buNone/>
              <a:defRPr spc="-44">
                <a:latin typeface="Graphik Semibold"/>
                <a:ea typeface="Graphik Semibold"/>
                <a:cs typeface="Graphik Semibold"/>
                <a:sym typeface="Graphik Semibold"/>
              </a:defRPr>
            </a:lvl2pPr>
            <a:lvl3pPr marL="0" indent="0" algn="ctr" defTabSz="825500">
              <a:lnSpc>
                <a:spcPct val="100000"/>
              </a:lnSpc>
              <a:spcBef>
                <a:spcPts val="0"/>
              </a:spcBef>
              <a:buSzTx/>
              <a:buNone/>
              <a:defRPr spc="-44">
                <a:latin typeface="Graphik Semibold"/>
                <a:ea typeface="Graphik Semibold"/>
                <a:cs typeface="Graphik Semibold"/>
                <a:sym typeface="Graphik Semibold"/>
              </a:defRPr>
            </a:lvl3pPr>
            <a:lvl4pPr marL="0" indent="0" algn="ctr" defTabSz="825500">
              <a:lnSpc>
                <a:spcPct val="100000"/>
              </a:lnSpc>
              <a:spcBef>
                <a:spcPts val="0"/>
              </a:spcBef>
              <a:buSzTx/>
              <a:buNone/>
              <a:defRPr spc="-44">
                <a:latin typeface="Graphik Semibold"/>
                <a:ea typeface="Graphik Semibold"/>
                <a:cs typeface="Graphik Semibold"/>
                <a:sym typeface="Graphik Semibold"/>
              </a:defRPr>
            </a:lvl4pPr>
            <a:lvl5pPr marL="0" indent="0" algn="ctr" defTabSz="825500">
              <a:lnSpc>
                <a:spcPct val="100000"/>
              </a:lnSpc>
              <a:spcBef>
                <a:spcPts val="0"/>
              </a:spcBef>
              <a:buSzTx/>
              <a:buNone/>
              <a:defRPr spc="-44">
                <a:latin typeface="Graphik Semibold"/>
                <a:ea typeface="Graphik Semibold"/>
                <a:cs typeface="Graphik Semibold"/>
                <a:sym typeface="Graphik Semibold"/>
              </a:defRPr>
            </a:lvl5pPr>
          </a:lstStyle>
          <a:p>
            <a:pPr/>
            <a:r>
              <a:t>Slide Subtitle</a:t>
            </a:r>
          </a:p>
          <a:p>
            <a:pPr lvl="1"/>
            <a:r>
              <a:t/>
            </a:r>
          </a:p>
          <a:p>
            <a:pPr lvl="2"/>
            <a:r>
              <a:t/>
            </a:r>
          </a:p>
          <a:p>
            <a:pPr lvl="3"/>
            <a:r>
              <a:t/>
            </a:r>
          </a:p>
          <a:p>
            <a:pPr lvl="4"/>
            <a:r>
              <a:t/>
            </a:r>
          </a:p>
        </p:txBody>
      </p:sp>
      <p:sp>
        <p:nvSpPr>
          <p:cNvPr id="3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42" name="Slide Title"/>
          <p:cNvSpPr txBox="1"/>
          <p:nvPr>
            <p:ph type="title" hasCustomPrompt="1"/>
          </p:nvPr>
        </p:nvSpPr>
        <p:spPr>
          <a:prstGeom prst="rect">
            <a:avLst/>
          </a:prstGeom>
        </p:spPr>
        <p:txBody>
          <a:bodyPr/>
          <a:lstStyle/>
          <a:p>
            <a:pPr/>
            <a:r>
              <a:t>Slide Title</a:t>
            </a:r>
          </a:p>
        </p:txBody>
      </p:sp>
      <p:sp>
        <p:nvSpPr>
          <p:cNvPr id="43" name="Body Level One…"/>
          <p:cNvSpPr txBox="1"/>
          <p:nvPr>
            <p:ph type="body" idx="1" hasCustomPrompt="1"/>
          </p:nvPr>
        </p:nvSpPr>
        <p:spPr>
          <a:prstGeom prst="rect">
            <a:avLst/>
          </a:prstGeom>
        </p:spPr>
        <p:txBody>
          <a:bodyPr/>
          <a:lstStyle/>
          <a:p>
            <a:pPr/>
            <a:r>
              <a:t>Slide bullet text</a:t>
            </a:r>
          </a:p>
          <a:p>
            <a:pPr lvl="1"/>
            <a:r>
              <a:t/>
            </a:r>
          </a:p>
          <a:p>
            <a:pPr lvl="2"/>
            <a:r>
              <a:t/>
            </a:r>
          </a:p>
          <a:p>
            <a:pPr lvl="3"/>
            <a:r>
              <a:t/>
            </a:r>
          </a:p>
          <a:p>
            <a:pPr lvl="4"/>
            <a:r>
              <a:t/>
            </a:r>
          </a:p>
        </p:txBody>
      </p:sp>
      <p:sp>
        <p:nvSpPr>
          <p:cNvPr id="44" name="Slide Subtitle"/>
          <p:cNvSpPr txBox="1"/>
          <p:nvPr>
            <p:ph type="body" sz="quarter" idx="21" hasCustomPrompt="1"/>
          </p:nvPr>
        </p:nvSpPr>
        <p:spPr>
          <a:xfrm>
            <a:off x="1219200" y="2384648"/>
            <a:ext cx="21945602" cy="832613"/>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pPr/>
            <a:r>
              <a:t>Slide Subtitle</a:t>
            </a:r>
          </a:p>
        </p:txBody>
      </p:sp>
      <p:sp>
        <p:nvSpPr>
          <p:cNvPr id="4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52" name="Body Level One…"/>
          <p:cNvSpPr txBox="1"/>
          <p:nvPr>
            <p:ph type="body" idx="1" hasCustomPrompt="1"/>
          </p:nvPr>
        </p:nvSpPr>
        <p:spPr>
          <a:xfrm>
            <a:off x="1219200" y="4013200"/>
            <a:ext cx="21945600" cy="8487148"/>
          </a:xfrm>
          <a:prstGeom prst="rect">
            <a:avLst/>
          </a:prstGeom>
        </p:spPr>
        <p:txBody>
          <a:bodyPr numCol="2" spcCol="2558384"/>
          <a:lstStyle/>
          <a:p>
            <a:pPr/>
            <a:r>
              <a:t>Slide bullet text</a:t>
            </a:r>
          </a:p>
          <a:p>
            <a:pPr lvl="1"/>
            <a:r>
              <a:t/>
            </a:r>
          </a:p>
          <a:p>
            <a:pPr lvl="2"/>
            <a:r>
              <a:t/>
            </a:r>
          </a:p>
          <a:p>
            <a:pPr lvl="3"/>
            <a:r>
              <a:t/>
            </a:r>
          </a:p>
          <a:p>
            <a:pPr lvl="4"/>
            <a:r>
              <a:t/>
            </a:r>
          </a:p>
        </p:txBody>
      </p:sp>
      <p:sp>
        <p:nvSpPr>
          <p:cNvPr id="53" name="Slide Number"/>
          <p:cNvSpPr txBox="1"/>
          <p:nvPr>
            <p:ph type="sldNum" sz="quarter" idx="2"/>
          </p:nvPr>
        </p:nvSpPr>
        <p:spPr>
          <a:xfrm>
            <a:off x="12001499" y="12700000"/>
            <a:ext cx="388621" cy="42926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0" name="Slide Title"/>
          <p:cNvSpPr txBox="1"/>
          <p:nvPr>
            <p:ph type="title" hasCustomPrompt="1"/>
          </p:nvPr>
        </p:nvSpPr>
        <p:spPr>
          <a:xfrm>
            <a:off x="1219200" y="774700"/>
            <a:ext cx="9753600" cy="1600200"/>
          </a:xfrm>
          <a:prstGeom prst="rect">
            <a:avLst/>
          </a:prstGeom>
        </p:spPr>
        <p:txBody>
          <a:bodyPr/>
          <a:lstStyle/>
          <a:p>
            <a:pPr/>
            <a:r>
              <a:t>Slide Title</a:t>
            </a:r>
          </a:p>
        </p:txBody>
      </p:sp>
      <p:sp>
        <p:nvSpPr>
          <p:cNvPr id="61" name="Image"/>
          <p:cNvSpPr/>
          <p:nvPr>
            <p:ph type="pic" idx="21"/>
          </p:nvPr>
        </p:nvSpPr>
        <p:spPr>
          <a:xfrm>
            <a:off x="12192644" y="718588"/>
            <a:ext cx="10972801" cy="12329624"/>
          </a:xfrm>
          <a:prstGeom prst="rect">
            <a:avLst/>
          </a:prstGeom>
        </p:spPr>
        <p:txBody>
          <a:bodyPr lIns="91439" tIns="45719" rIns="91439" bIns="45719">
            <a:noAutofit/>
          </a:bodyPr>
          <a:lstStyle/>
          <a:p>
            <a:pPr/>
          </a:p>
        </p:txBody>
      </p:sp>
      <p:sp>
        <p:nvSpPr>
          <p:cNvPr id="62" name="Slide Subtitle"/>
          <p:cNvSpPr txBox="1"/>
          <p:nvPr>
            <p:ph type="body" sz="quarter" idx="22" hasCustomPrompt="1"/>
          </p:nvPr>
        </p:nvSpPr>
        <p:spPr>
          <a:xfrm>
            <a:off x="1219200" y="2387600"/>
            <a:ext cx="9757569" cy="832612"/>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pPr/>
            <a:r>
              <a:t>Slide Subtitle</a:t>
            </a:r>
          </a:p>
        </p:txBody>
      </p:sp>
      <p:sp>
        <p:nvSpPr>
          <p:cNvPr id="63" name="Body Level One…"/>
          <p:cNvSpPr txBox="1"/>
          <p:nvPr>
            <p:ph type="body" sz="half" idx="1" hasCustomPrompt="1"/>
          </p:nvPr>
        </p:nvSpPr>
        <p:spPr>
          <a:xfrm>
            <a:off x="1219200" y="4023221"/>
            <a:ext cx="9757569" cy="8384679"/>
          </a:xfrm>
          <a:prstGeom prst="rect">
            <a:avLst/>
          </a:prstGeom>
        </p:spPr>
        <p:txBody>
          <a:bodyPr/>
          <a:lstStyle/>
          <a:p>
            <a:pPr/>
            <a:r>
              <a:t>Slide bullet text</a:t>
            </a:r>
          </a:p>
          <a:p>
            <a:pPr lvl="1"/>
            <a:r>
              <a:t/>
            </a:r>
          </a:p>
          <a:p>
            <a:pPr lvl="2"/>
            <a:r>
              <a:t/>
            </a:r>
          </a:p>
          <a:p>
            <a:pPr lvl="3"/>
            <a:r>
              <a:t/>
            </a:r>
          </a:p>
          <a:p>
            <a:pPr lvl="4"/>
            <a:r>
              <a:t/>
            </a:r>
          </a:p>
        </p:txBody>
      </p:sp>
      <p:sp>
        <p:nvSpPr>
          <p:cNvPr id="64" name="Slide Number"/>
          <p:cNvSpPr txBox="1"/>
          <p:nvPr>
            <p:ph type="sldNum" sz="quarter" idx="2"/>
          </p:nvPr>
        </p:nvSpPr>
        <p:spPr>
          <a:xfrm>
            <a:off x="12004039" y="12700000"/>
            <a:ext cx="388621" cy="42926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spTree>
      <p:nvGrpSpPr>
        <p:cNvPr id="1" name=""/>
        <p:cNvGrpSpPr/>
        <p:nvPr/>
      </p:nvGrpSpPr>
      <p:grpSpPr>
        <a:xfrm>
          <a:off x="0" y="0"/>
          <a:ext cx="0" cy="0"/>
          <a:chOff x="0" y="0"/>
          <a:chExt cx="0" cy="0"/>
        </a:xfrm>
      </p:grpSpPr>
      <p:sp>
        <p:nvSpPr>
          <p:cNvPr id="71" name="Section Title"/>
          <p:cNvSpPr txBox="1"/>
          <p:nvPr>
            <p:ph type="title" hasCustomPrompt="1"/>
          </p:nvPr>
        </p:nvSpPr>
        <p:spPr>
          <a:xfrm>
            <a:off x="1219200" y="3242270"/>
            <a:ext cx="21945600" cy="6604001"/>
          </a:xfrm>
          <a:prstGeom prst="rect">
            <a:avLst/>
          </a:prstGeom>
        </p:spPr>
        <p:txBody>
          <a:bodyPr anchor="ctr"/>
          <a:lstStyle>
            <a:lvl1pPr>
              <a:defRPr spc="0" sz="12800"/>
            </a:lvl1pPr>
          </a:lstStyle>
          <a:p>
            <a:pPr/>
            <a:r>
              <a:t>Section Title</a:t>
            </a:r>
          </a:p>
        </p:txBody>
      </p:sp>
      <p:sp>
        <p:nvSpPr>
          <p:cNvPr id="72" name="Slide Number"/>
          <p:cNvSpPr txBox="1"/>
          <p:nvPr>
            <p:ph type="sldNum" sz="quarter" idx="2"/>
          </p:nvPr>
        </p:nvSpPr>
        <p:spPr>
          <a:xfrm>
            <a:off x="12001499" y="12700000"/>
            <a:ext cx="388621" cy="42926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79" name="Slide Title"/>
          <p:cNvSpPr txBox="1"/>
          <p:nvPr>
            <p:ph type="title" hasCustomPrompt="1"/>
          </p:nvPr>
        </p:nvSpPr>
        <p:spPr>
          <a:prstGeom prst="rect">
            <a:avLst/>
          </a:prstGeom>
        </p:spPr>
        <p:txBody>
          <a:bodyPr/>
          <a:lstStyle/>
          <a:p>
            <a:pPr/>
            <a:r>
              <a:t>Slide Title</a:t>
            </a:r>
          </a:p>
        </p:txBody>
      </p:sp>
      <p:sp>
        <p:nvSpPr>
          <p:cNvPr id="80" name="Slide Subtitle"/>
          <p:cNvSpPr txBox="1"/>
          <p:nvPr>
            <p:ph type="body" sz="quarter" idx="21" hasCustomPrompt="1"/>
          </p:nvPr>
        </p:nvSpPr>
        <p:spPr>
          <a:xfrm>
            <a:off x="1219200" y="2384648"/>
            <a:ext cx="21945602" cy="832613"/>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pPr/>
            <a:r>
              <a:t>Slide Subtitle</a:t>
            </a:r>
          </a:p>
        </p:txBody>
      </p:sp>
      <p:sp>
        <p:nvSpPr>
          <p:cNvPr id="81" name="Slide Number"/>
          <p:cNvSpPr txBox="1"/>
          <p:nvPr>
            <p:ph type="sldNum" sz="quarter" idx="2"/>
          </p:nvPr>
        </p:nvSpPr>
        <p:spPr>
          <a:xfrm>
            <a:off x="12001499" y="12700000"/>
            <a:ext cx="388621" cy="42926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88" name="Agenda Title"/>
          <p:cNvSpPr txBox="1"/>
          <p:nvPr>
            <p:ph type="title" hasCustomPrompt="1"/>
          </p:nvPr>
        </p:nvSpPr>
        <p:spPr>
          <a:prstGeom prst="rect">
            <a:avLst/>
          </a:prstGeom>
        </p:spPr>
        <p:txBody>
          <a:bodyPr/>
          <a:lstStyle/>
          <a:p>
            <a:pPr/>
            <a:r>
              <a:t>Agenda Title</a:t>
            </a:r>
          </a:p>
        </p:txBody>
      </p:sp>
      <p:sp>
        <p:nvSpPr>
          <p:cNvPr id="89" name="Body Level One…"/>
          <p:cNvSpPr txBox="1"/>
          <p:nvPr>
            <p:ph type="body" idx="1" hasCustomPrompt="1"/>
          </p:nvPr>
        </p:nvSpPr>
        <p:spPr>
          <a:xfrm>
            <a:off x="1219200" y="4013200"/>
            <a:ext cx="21945600" cy="8385548"/>
          </a:xfrm>
          <a:prstGeom prst="rect">
            <a:avLst/>
          </a:prstGeom>
        </p:spPr>
        <p:txBody>
          <a:bodyPr/>
          <a:lstStyle>
            <a:lvl1pPr marL="0" indent="0" defTabSz="825500">
              <a:lnSpc>
                <a:spcPct val="100000"/>
              </a:lnSpc>
              <a:buSzTx/>
              <a:buNone/>
              <a:defRPr spc="-136" sz="6800">
                <a:latin typeface="Canela Deck Regular"/>
                <a:ea typeface="Canela Deck Regular"/>
                <a:cs typeface="Canela Deck Regular"/>
                <a:sym typeface="Canela Deck Regular"/>
              </a:defRPr>
            </a:lvl1pPr>
            <a:lvl2pPr marL="0" indent="0" defTabSz="825500">
              <a:lnSpc>
                <a:spcPct val="100000"/>
              </a:lnSpc>
              <a:buSzTx/>
              <a:buNone/>
              <a:defRPr spc="-136" sz="6800">
                <a:latin typeface="Canela Deck Regular"/>
                <a:ea typeface="Canela Deck Regular"/>
                <a:cs typeface="Canela Deck Regular"/>
                <a:sym typeface="Canela Deck Regular"/>
              </a:defRPr>
            </a:lvl2pPr>
            <a:lvl3pPr marL="0" indent="0" defTabSz="825500">
              <a:lnSpc>
                <a:spcPct val="100000"/>
              </a:lnSpc>
              <a:buSzTx/>
              <a:buNone/>
              <a:defRPr spc="-136" sz="6800">
                <a:latin typeface="Canela Deck Regular"/>
                <a:ea typeface="Canela Deck Regular"/>
                <a:cs typeface="Canela Deck Regular"/>
                <a:sym typeface="Canela Deck Regular"/>
              </a:defRPr>
            </a:lvl3pPr>
            <a:lvl4pPr marL="0" indent="0" defTabSz="825500">
              <a:lnSpc>
                <a:spcPct val="100000"/>
              </a:lnSpc>
              <a:buSzTx/>
              <a:buNone/>
              <a:defRPr spc="-136" sz="6800">
                <a:latin typeface="Canela Deck Regular"/>
                <a:ea typeface="Canela Deck Regular"/>
                <a:cs typeface="Canela Deck Regular"/>
                <a:sym typeface="Canela Deck Regular"/>
              </a:defRPr>
            </a:lvl4pPr>
            <a:lvl5pPr marL="0" indent="0" defTabSz="825500">
              <a:lnSpc>
                <a:spcPct val="100000"/>
              </a:lnSpc>
              <a:buSzTx/>
              <a:buNone/>
              <a:defRPr spc="-136" sz="6800">
                <a:latin typeface="Canela Deck Regular"/>
                <a:ea typeface="Canela Deck Regular"/>
                <a:cs typeface="Canela Deck Regular"/>
                <a:sym typeface="Canela Deck Regular"/>
              </a:defRPr>
            </a:lvl5pPr>
          </a:lstStyle>
          <a:p>
            <a:pPr/>
            <a:r>
              <a:t>Agenda Topics</a:t>
            </a:r>
          </a:p>
          <a:p>
            <a:pPr lvl="1"/>
            <a:r>
              <a:t/>
            </a:r>
          </a:p>
          <a:p>
            <a:pPr lvl="2"/>
            <a:r>
              <a:t/>
            </a:r>
          </a:p>
          <a:p>
            <a:pPr lvl="3"/>
            <a:r>
              <a:t/>
            </a:r>
          </a:p>
          <a:p>
            <a:pPr lvl="4"/>
            <a:r>
              <a:t/>
            </a:r>
          </a:p>
        </p:txBody>
      </p:sp>
      <p:sp>
        <p:nvSpPr>
          <p:cNvPr id="90" name="Agenda Subtitle"/>
          <p:cNvSpPr txBox="1"/>
          <p:nvPr>
            <p:ph type="body" sz="quarter" idx="21" hasCustomPrompt="1"/>
          </p:nvPr>
        </p:nvSpPr>
        <p:spPr>
          <a:xfrm>
            <a:off x="1219200" y="2387115"/>
            <a:ext cx="21945602" cy="832613"/>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pPr/>
            <a:r>
              <a:t>Agenda Subtitle</a:t>
            </a:r>
          </a:p>
        </p:txBody>
      </p:sp>
      <p:sp>
        <p:nvSpPr>
          <p:cNvPr id="91" name="Slide Number"/>
          <p:cNvSpPr txBox="1"/>
          <p:nvPr>
            <p:ph type="sldNum" sz="quarter" idx="2"/>
          </p:nvPr>
        </p:nvSpPr>
        <p:spPr>
          <a:xfrm>
            <a:off x="12001499" y="12700000"/>
            <a:ext cx="388621" cy="42926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Slide Title"/>
          <p:cNvSpPr txBox="1"/>
          <p:nvPr>
            <p:ph type="title" hasCustomPrompt="1"/>
          </p:nvPr>
        </p:nvSpPr>
        <p:spPr>
          <a:xfrm>
            <a:off x="1219200" y="774700"/>
            <a:ext cx="21945600" cy="17272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Title</a:t>
            </a:r>
          </a:p>
        </p:txBody>
      </p:sp>
      <p:sp>
        <p:nvSpPr>
          <p:cNvPr id="3" name="Body Level One…"/>
          <p:cNvSpPr txBox="1"/>
          <p:nvPr>
            <p:ph type="body" idx="1" hasCustomPrompt="1"/>
          </p:nvPr>
        </p:nvSpPr>
        <p:spPr>
          <a:xfrm>
            <a:off x="1219200" y="4013200"/>
            <a:ext cx="21948577" cy="84836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bullet text</a:t>
            </a:r>
          </a:p>
          <a:p>
            <a:pPr lvl="1"/>
            <a:r>
              <a:t/>
            </a:r>
          </a:p>
          <a:p>
            <a:pPr lvl="2"/>
            <a:r>
              <a:t/>
            </a:r>
          </a:p>
          <a:p>
            <a:pPr lvl="3"/>
            <a:r>
              <a:t/>
            </a:r>
          </a:p>
          <a:p>
            <a:pPr lvl="4"/>
            <a:r>
              <a:t/>
            </a:r>
          </a:p>
        </p:txBody>
      </p:sp>
      <p:sp>
        <p:nvSpPr>
          <p:cNvPr id="4" name="Slide Number"/>
          <p:cNvSpPr txBox="1"/>
          <p:nvPr>
            <p:ph type="sldNum" sz="quarter" idx="2"/>
          </p:nvPr>
        </p:nvSpPr>
        <p:spPr>
          <a:xfrm>
            <a:off x="11997689" y="12700000"/>
            <a:ext cx="388621" cy="429261"/>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2000">
                <a:solidFill>
                  <a:srgbClr val="5E5E5E"/>
                </a:solidFill>
                <a:latin typeface="Graphik"/>
                <a:ea typeface="Graphik"/>
                <a:cs typeface="Graphik"/>
                <a:sym typeface="Graphik"/>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transition xmlns:p14="http://schemas.microsoft.com/office/powerpoint/2010/main" spd="med" advClick="1"/>
  <p:txStyles>
    <p:titleStyle>
      <a:lvl1pPr marL="0" marR="0" indent="0" algn="ctr" defTabSz="2438400" rtl="0" latinLnBrk="0">
        <a:lnSpc>
          <a:spcPct val="80000"/>
        </a:lnSpc>
        <a:spcBef>
          <a:spcPts val="0"/>
        </a:spcBef>
        <a:spcAft>
          <a:spcPts val="0"/>
        </a:spcAft>
        <a:buClrTx/>
        <a:buSzTx/>
        <a:buFontTx/>
        <a:buNone/>
        <a:tabLst/>
        <a:defRPr b="0" baseline="0" cap="none" i="0" spc="-84" strike="noStrike" sz="8400" u="none">
          <a:solidFill>
            <a:srgbClr val="000000"/>
          </a:solidFill>
          <a:uFillTx/>
          <a:latin typeface="+mn-lt"/>
          <a:ea typeface="+mn-ea"/>
          <a:cs typeface="+mn-cs"/>
          <a:sym typeface="Canela Bold"/>
        </a:defRPr>
      </a:lvl1pPr>
      <a:lvl2pPr marL="0" marR="0" indent="0" algn="ctr" defTabSz="2438400" rtl="0" latinLnBrk="0">
        <a:lnSpc>
          <a:spcPct val="80000"/>
        </a:lnSpc>
        <a:spcBef>
          <a:spcPts val="0"/>
        </a:spcBef>
        <a:spcAft>
          <a:spcPts val="0"/>
        </a:spcAft>
        <a:buClrTx/>
        <a:buSzTx/>
        <a:buFontTx/>
        <a:buNone/>
        <a:tabLst/>
        <a:defRPr b="0" baseline="0" cap="none" i="0" spc="-84" strike="noStrike" sz="8400" u="none">
          <a:solidFill>
            <a:srgbClr val="000000"/>
          </a:solidFill>
          <a:uFillTx/>
          <a:latin typeface="+mn-lt"/>
          <a:ea typeface="+mn-ea"/>
          <a:cs typeface="+mn-cs"/>
          <a:sym typeface="Canela Bold"/>
        </a:defRPr>
      </a:lvl2pPr>
      <a:lvl3pPr marL="0" marR="0" indent="0" algn="ctr" defTabSz="2438400" rtl="0" latinLnBrk="0">
        <a:lnSpc>
          <a:spcPct val="80000"/>
        </a:lnSpc>
        <a:spcBef>
          <a:spcPts val="0"/>
        </a:spcBef>
        <a:spcAft>
          <a:spcPts val="0"/>
        </a:spcAft>
        <a:buClrTx/>
        <a:buSzTx/>
        <a:buFontTx/>
        <a:buNone/>
        <a:tabLst/>
        <a:defRPr b="0" baseline="0" cap="none" i="0" spc="-84" strike="noStrike" sz="8400" u="none">
          <a:solidFill>
            <a:srgbClr val="000000"/>
          </a:solidFill>
          <a:uFillTx/>
          <a:latin typeface="+mn-lt"/>
          <a:ea typeface="+mn-ea"/>
          <a:cs typeface="+mn-cs"/>
          <a:sym typeface="Canela Bold"/>
        </a:defRPr>
      </a:lvl3pPr>
      <a:lvl4pPr marL="0" marR="0" indent="0" algn="ctr" defTabSz="2438400" rtl="0" latinLnBrk="0">
        <a:lnSpc>
          <a:spcPct val="80000"/>
        </a:lnSpc>
        <a:spcBef>
          <a:spcPts val="0"/>
        </a:spcBef>
        <a:spcAft>
          <a:spcPts val="0"/>
        </a:spcAft>
        <a:buClrTx/>
        <a:buSzTx/>
        <a:buFontTx/>
        <a:buNone/>
        <a:tabLst/>
        <a:defRPr b="0" baseline="0" cap="none" i="0" spc="-84" strike="noStrike" sz="8400" u="none">
          <a:solidFill>
            <a:srgbClr val="000000"/>
          </a:solidFill>
          <a:uFillTx/>
          <a:latin typeface="+mn-lt"/>
          <a:ea typeface="+mn-ea"/>
          <a:cs typeface="+mn-cs"/>
          <a:sym typeface="Canela Bold"/>
        </a:defRPr>
      </a:lvl4pPr>
      <a:lvl5pPr marL="0" marR="0" indent="0" algn="ctr" defTabSz="2438400" rtl="0" latinLnBrk="0">
        <a:lnSpc>
          <a:spcPct val="80000"/>
        </a:lnSpc>
        <a:spcBef>
          <a:spcPts val="0"/>
        </a:spcBef>
        <a:spcAft>
          <a:spcPts val="0"/>
        </a:spcAft>
        <a:buClrTx/>
        <a:buSzTx/>
        <a:buFontTx/>
        <a:buNone/>
        <a:tabLst/>
        <a:defRPr b="0" baseline="0" cap="none" i="0" spc="-84" strike="noStrike" sz="8400" u="none">
          <a:solidFill>
            <a:srgbClr val="000000"/>
          </a:solidFill>
          <a:uFillTx/>
          <a:latin typeface="+mn-lt"/>
          <a:ea typeface="+mn-ea"/>
          <a:cs typeface="+mn-cs"/>
          <a:sym typeface="Canela Bold"/>
        </a:defRPr>
      </a:lvl5pPr>
      <a:lvl6pPr marL="0" marR="0" indent="0" algn="ctr" defTabSz="2438400" rtl="0" latinLnBrk="0">
        <a:lnSpc>
          <a:spcPct val="80000"/>
        </a:lnSpc>
        <a:spcBef>
          <a:spcPts val="0"/>
        </a:spcBef>
        <a:spcAft>
          <a:spcPts val="0"/>
        </a:spcAft>
        <a:buClrTx/>
        <a:buSzTx/>
        <a:buFontTx/>
        <a:buNone/>
        <a:tabLst/>
        <a:defRPr b="0" baseline="0" cap="none" i="0" spc="-84" strike="noStrike" sz="8400" u="none">
          <a:solidFill>
            <a:srgbClr val="000000"/>
          </a:solidFill>
          <a:uFillTx/>
          <a:latin typeface="+mn-lt"/>
          <a:ea typeface="+mn-ea"/>
          <a:cs typeface="+mn-cs"/>
          <a:sym typeface="Canela Bold"/>
        </a:defRPr>
      </a:lvl6pPr>
      <a:lvl7pPr marL="0" marR="0" indent="0" algn="ctr" defTabSz="2438400" rtl="0" latinLnBrk="0">
        <a:lnSpc>
          <a:spcPct val="80000"/>
        </a:lnSpc>
        <a:spcBef>
          <a:spcPts val="0"/>
        </a:spcBef>
        <a:spcAft>
          <a:spcPts val="0"/>
        </a:spcAft>
        <a:buClrTx/>
        <a:buSzTx/>
        <a:buFontTx/>
        <a:buNone/>
        <a:tabLst/>
        <a:defRPr b="0" baseline="0" cap="none" i="0" spc="-84" strike="noStrike" sz="8400" u="none">
          <a:solidFill>
            <a:srgbClr val="000000"/>
          </a:solidFill>
          <a:uFillTx/>
          <a:latin typeface="+mn-lt"/>
          <a:ea typeface="+mn-ea"/>
          <a:cs typeface="+mn-cs"/>
          <a:sym typeface="Canela Bold"/>
        </a:defRPr>
      </a:lvl7pPr>
      <a:lvl8pPr marL="0" marR="0" indent="0" algn="ctr" defTabSz="2438400" rtl="0" latinLnBrk="0">
        <a:lnSpc>
          <a:spcPct val="80000"/>
        </a:lnSpc>
        <a:spcBef>
          <a:spcPts val="0"/>
        </a:spcBef>
        <a:spcAft>
          <a:spcPts val="0"/>
        </a:spcAft>
        <a:buClrTx/>
        <a:buSzTx/>
        <a:buFontTx/>
        <a:buNone/>
        <a:tabLst/>
        <a:defRPr b="0" baseline="0" cap="none" i="0" spc="-84" strike="noStrike" sz="8400" u="none">
          <a:solidFill>
            <a:srgbClr val="000000"/>
          </a:solidFill>
          <a:uFillTx/>
          <a:latin typeface="+mn-lt"/>
          <a:ea typeface="+mn-ea"/>
          <a:cs typeface="+mn-cs"/>
          <a:sym typeface="Canela Bold"/>
        </a:defRPr>
      </a:lvl8pPr>
      <a:lvl9pPr marL="0" marR="0" indent="0" algn="ctr" defTabSz="2438400" rtl="0" latinLnBrk="0">
        <a:lnSpc>
          <a:spcPct val="80000"/>
        </a:lnSpc>
        <a:spcBef>
          <a:spcPts val="0"/>
        </a:spcBef>
        <a:spcAft>
          <a:spcPts val="0"/>
        </a:spcAft>
        <a:buClrTx/>
        <a:buSzTx/>
        <a:buFontTx/>
        <a:buNone/>
        <a:tabLst/>
        <a:defRPr b="0" baseline="0" cap="none" i="0" spc="-84" strike="noStrike" sz="8400" u="none">
          <a:solidFill>
            <a:srgbClr val="000000"/>
          </a:solidFill>
          <a:uFillTx/>
          <a:latin typeface="+mn-lt"/>
          <a:ea typeface="+mn-ea"/>
          <a:cs typeface="+mn-cs"/>
          <a:sym typeface="Canela Bold"/>
        </a:defRPr>
      </a:lvl9pPr>
    </p:titleStyle>
    <p:bodyStyle>
      <a:lvl1pPr marL="546100" marR="0" indent="-546100" algn="l" defTabSz="2438338" rtl="0" latinLnBrk="0">
        <a:lnSpc>
          <a:spcPct val="90000"/>
        </a:lnSpc>
        <a:spcBef>
          <a:spcPts val="2400"/>
        </a:spcBef>
        <a:spcAft>
          <a:spcPts val="0"/>
        </a:spcAft>
        <a:buClrTx/>
        <a:buSzPct val="150000"/>
        <a:buFontTx/>
        <a:buChar char="•"/>
        <a:tabLst/>
        <a:defRPr b="0" baseline="0" cap="none" i="0" spc="0" strike="noStrike" sz="4400" u="none">
          <a:solidFill>
            <a:srgbClr val="000000"/>
          </a:solidFill>
          <a:uFillTx/>
          <a:latin typeface="Canela Text Regular"/>
          <a:ea typeface="Canela Text Regular"/>
          <a:cs typeface="Canela Text Regular"/>
          <a:sym typeface="Canela Text Regular"/>
        </a:defRPr>
      </a:lvl1pPr>
      <a:lvl2pPr marL="1092200" marR="0" indent="-546100" algn="l" defTabSz="2438338" rtl="0" latinLnBrk="0">
        <a:lnSpc>
          <a:spcPct val="90000"/>
        </a:lnSpc>
        <a:spcBef>
          <a:spcPts val="2400"/>
        </a:spcBef>
        <a:spcAft>
          <a:spcPts val="0"/>
        </a:spcAft>
        <a:buClrTx/>
        <a:buSzPct val="150000"/>
        <a:buFontTx/>
        <a:buChar char="•"/>
        <a:tabLst/>
        <a:defRPr b="0" baseline="0" cap="none" i="0" spc="0" strike="noStrike" sz="4400" u="none">
          <a:solidFill>
            <a:srgbClr val="000000"/>
          </a:solidFill>
          <a:uFillTx/>
          <a:latin typeface="Canela Text Regular"/>
          <a:ea typeface="Canela Text Regular"/>
          <a:cs typeface="Canela Text Regular"/>
          <a:sym typeface="Canela Text Regular"/>
        </a:defRPr>
      </a:lvl2pPr>
      <a:lvl3pPr marL="1638300" marR="0" indent="-546100" algn="l" defTabSz="2438338" rtl="0" latinLnBrk="0">
        <a:lnSpc>
          <a:spcPct val="90000"/>
        </a:lnSpc>
        <a:spcBef>
          <a:spcPts val="2400"/>
        </a:spcBef>
        <a:spcAft>
          <a:spcPts val="0"/>
        </a:spcAft>
        <a:buClrTx/>
        <a:buSzPct val="150000"/>
        <a:buFontTx/>
        <a:buChar char="•"/>
        <a:tabLst/>
        <a:defRPr b="0" baseline="0" cap="none" i="0" spc="0" strike="noStrike" sz="4400" u="none">
          <a:solidFill>
            <a:srgbClr val="000000"/>
          </a:solidFill>
          <a:uFillTx/>
          <a:latin typeface="Canela Text Regular"/>
          <a:ea typeface="Canela Text Regular"/>
          <a:cs typeface="Canela Text Regular"/>
          <a:sym typeface="Canela Text Regular"/>
        </a:defRPr>
      </a:lvl3pPr>
      <a:lvl4pPr marL="2184400" marR="0" indent="-546100" algn="l" defTabSz="2438338" rtl="0" latinLnBrk="0">
        <a:lnSpc>
          <a:spcPct val="90000"/>
        </a:lnSpc>
        <a:spcBef>
          <a:spcPts val="2400"/>
        </a:spcBef>
        <a:spcAft>
          <a:spcPts val="0"/>
        </a:spcAft>
        <a:buClrTx/>
        <a:buSzPct val="150000"/>
        <a:buFontTx/>
        <a:buChar char="•"/>
        <a:tabLst/>
        <a:defRPr b="0" baseline="0" cap="none" i="0" spc="0" strike="noStrike" sz="4400" u="none">
          <a:solidFill>
            <a:srgbClr val="000000"/>
          </a:solidFill>
          <a:uFillTx/>
          <a:latin typeface="Canela Text Regular"/>
          <a:ea typeface="Canela Text Regular"/>
          <a:cs typeface="Canela Text Regular"/>
          <a:sym typeface="Canela Text Regular"/>
        </a:defRPr>
      </a:lvl4pPr>
      <a:lvl5pPr marL="2730500" marR="0" indent="-546100" algn="l" defTabSz="2438338" rtl="0" latinLnBrk="0">
        <a:lnSpc>
          <a:spcPct val="90000"/>
        </a:lnSpc>
        <a:spcBef>
          <a:spcPts val="2400"/>
        </a:spcBef>
        <a:spcAft>
          <a:spcPts val="0"/>
        </a:spcAft>
        <a:buClrTx/>
        <a:buSzPct val="150000"/>
        <a:buFontTx/>
        <a:buChar char="•"/>
        <a:tabLst/>
        <a:defRPr b="0" baseline="0" cap="none" i="0" spc="0" strike="noStrike" sz="4400" u="none">
          <a:solidFill>
            <a:srgbClr val="000000"/>
          </a:solidFill>
          <a:uFillTx/>
          <a:latin typeface="Canela Text Regular"/>
          <a:ea typeface="Canela Text Regular"/>
          <a:cs typeface="Canela Text Regular"/>
          <a:sym typeface="Canela Text Regular"/>
        </a:defRPr>
      </a:lvl5pPr>
      <a:lvl6pPr marL="3276600" marR="0" indent="-546100" algn="l" defTabSz="2438338" rtl="0" latinLnBrk="0">
        <a:lnSpc>
          <a:spcPct val="90000"/>
        </a:lnSpc>
        <a:spcBef>
          <a:spcPts val="2400"/>
        </a:spcBef>
        <a:spcAft>
          <a:spcPts val="0"/>
        </a:spcAft>
        <a:buClrTx/>
        <a:buSzPct val="150000"/>
        <a:buFontTx/>
        <a:buChar char="•"/>
        <a:tabLst/>
        <a:defRPr b="0" baseline="0" cap="none" i="0" spc="0" strike="noStrike" sz="4400" u="none">
          <a:solidFill>
            <a:srgbClr val="000000"/>
          </a:solidFill>
          <a:uFillTx/>
          <a:latin typeface="Canela Text Regular"/>
          <a:ea typeface="Canela Text Regular"/>
          <a:cs typeface="Canela Text Regular"/>
          <a:sym typeface="Canela Text Regular"/>
        </a:defRPr>
      </a:lvl6pPr>
      <a:lvl7pPr marL="3822700" marR="0" indent="-546100" algn="l" defTabSz="2438338" rtl="0" latinLnBrk="0">
        <a:lnSpc>
          <a:spcPct val="90000"/>
        </a:lnSpc>
        <a:spcBef>
          <a:spcPts val="2400"/>
        </a:spcBef>
        <a:spcAft>
          <a:spcPts val="0"/>
        </a:spcAft>
        <a:buClrTx/>
        <a:buSzPct val="150000"/>
        <a:buFontTx/>
        <a:buChar char="•"/>
        <a:tabLst/>
        <a:defRPr b="0" baseline="0" cap="none" i="0" spc="0" strike="noStrike" sz="4400" u="none">
          <a:solidFill>
            <a:srgbClr val="000000"/>
          </a:solidFill>
          <a:uFillTx/>
          <a:latin typeface="Canela Text Regular"/>
          <a:ea typeface="Canela Text Regular"/>
          <a:cs typeface="Canela Text Regular"/>
          <a:sym typeface="Canela Text Regular"/>
        </a:defRPr>
      </a:lvl7pPr>
      <a:lvl8pPr marL="4368800" marR="0" indent="-546100" algn="l" defTabSz="2438338" rtl="0" latinLnBrk="0">
        <a:lnSpc>
          <a:spcPct val="90000"/>
        </a:lnSpc>
        <a:spcBef>
          <a:spcPts val="2400"/>
        </a:spcBef>
        <a:spcAft>
          <a:spcPts val="0"/>
        </a:spcAft>
        <a:buClrTx/>
        <a:buSzPct val="150000"/>
        <a:buFontTx/>
        <a:buChar char="•"/>
        <a:tabLst/>
        <a:defRPr b="0" baseline="0" cap="none" i="0" spc="0" strike="noStrike" sz="4400" u="none">
          <a:solidFill>
            <a:srgbClr val="000000"/>
          </a:solidFill>
          <a:uFillTx/>
          <a:latin typeface="Canela Text Regular"/>
          <a:ea typeface="Canela Text Regular"/>
          <a:cs typeface="Canela Text Regular"/>
          <a:sym typeface="Canela Text Regular"/>
        </a:defRPr>
      </a:lvl8pPr>
      <a:lvl9pPr marL="4914900" marR="0" indent="-546100" algn="l" defTabSz="2438338" rtl="0" latinLnBrk="0">
        <a:lnSpc>
          <a:spcPct val="90000"/>
        </a:lnSpc>
        <a:spcBef>
          <a:spcPts val="2400"/>
        </a:spcBef>
        <a:spcAft>
          <a:spcPts val="0"/>
        </a:spcAft>
        <a:buClrTx/>
        <a:buSzPct val="150000"/>
        <a:buFontTx/>
        <a:buChar char="•"/>
        <a:tabLst/>
        <a:defRPr b="0" baseline="0" cap="none" i="0" spc="0" strike="noStrike" sz="4400" u="none">
          <a:solidFill>
            <a:srgbClr val="000000"/>
          </a:solidFill>
          <a:uFillTx/>
          <a:latin typeface="Canela Text Regular"/>
          <a:ea typeface="Canela Text Regular"/>
          <a:cs typeface="Canela Text Regular"/>
          <a:sym typeface="Canela Text Regular"/>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2000" u="none">
          <a:solidFill>
            <a:schemeClr val="tx1"/>
          </a:solidFill>
          <a:uFillTx/>
          <a:latin typeface="+mn-lt"/>
          <a:ea typeface="+mn-ea"/>
          <a:cs typeface="+mn-cs"/>
          <a:sym typeface="Graphik"/>
        </a:defRPr>
      </a:lvl1pPr>
      <a:lvl2pPr marL="0" marR="0" indent="0" algn="ctr" defTabSz="584200" rtl="0" latinLnBrk="0">
        <a:lnSpc>
          <a:spcPct val="100000"/>
        </a:lnSpc>
        <a:spcBef>
          <a:spcPts val="0"/>
        </a:spcBef>
        <a:spcAft>
          <a:spcPts val="0"/>
        </a:spcAft>
        <a:buClrTx/>
        <a:buSzTx/>
        <a:buFontTx/>
        <a:buNone/>
        <a:tabLst/>
        <a:defRPr b="0" baseline="0" cap="none" i="0" spc="0" strike="noStrike" sz="2000" u="none">
          <a:solidFill>
            <a:schemeClr val="tx1"/>
          </a:solidFill>
          <a:uFillTx/>
          <a:latin typeface="+mn-lt"/>
          <a:ea typeface="+mn-ea"/>
          <a:cs typeface="+mn-cs"/>
          <a:sym typeface="Graphik"/>
        </a:defRPr>
      </a:lvl2pPr>
      <a:lvl3pPr marL="0" marR="0" indent="0" algn="ctr" defTabSz="584200" rtl="0" latinLnBrk="0">
        <a:lnSpc>
          <a:spcPct val="100000"/>
        </a:lnSpc>
        <a:spcBef>
          <a:spcPts val="0"/>
        </a:spcBef>
        <a:spcAft>
          <a:spcPts val="0"/>
        </a:spcAft>
        <a:buClrTx/>
        <a:buSzTx/>
        <a:buFontTx/>
        <a:buNone/>
        <a:tabLst/>
        <a:defRPr b="0" baseline="0" cap="none" i="0" spc="0" strike="noStrike" sz="2000" u="none">
          <a:solidFill>
            <a:schemeClr val="tx1"/>
          </a:solidFill>
          <a:uFillTx/>
          <a:latin typeface="+mn-lt"/>
          <a:ea typeface="+mn-ea"/>
          <a:cs typeface="+mn-cs"/>
          <a:sym typeface="Graphik"/>
        </a:defRPr>
      </a:lvl3pPr>
      <a:lvl4pPr marL="0" marR="0" indent="0" algn="ctr" defTabSz="584200" rtl="0" latinLnBrk="0">
        <a:lnSpc>
          <a:spcPct val="100000"/>
        </a:lnSpc>
        <a:spcBef>
          <a:spcPts val="0"/>
        </a:spcBef>
        <a:spcAft>
          <a:spcPts val="0"/>
        </a:spcAft>
        <a:buClrTx/>
        <a:buSzTx/>
        <a:buFontTx/>
        <a:buNone/>
        <a:tabLst/>
        <a:defRPr b="0" baseline="0" cap="none" i="0" spc="0" strike="noStrike" sz="2000" u="none">
          <a:solidFill>
            <a:schemeClr val="tx1"/>
          </a:solidFill>
          <a:uFillTx/>
          <a:latin typeface="+mn-lt"/>
          <a:ea typeface="+mn-ea"/>
          <a:cs typeface="+mn-cs"/>
          <a:sym typeface="Graphik"/>
        </a:defRPr>
      </a:lvl4pPr>
      <a:lvl5pPr marL="0" marR="0" indent="0" algn="ctr" defTabSz="584200" rtl="0" latinLnBrk="0">
        <a:lnSpc>
          <a:spcPct val="100000"/>
        </a:lnSpc>
        <a:spcBef>
          <a:spcPts val="0"/>
        </a:spcBef>
        <a:spcAft>
          <a:spcPts val="0"/>
        </a:spcAft>
        <a:buClrTx/>
        <a:buSzTx/>
        <a:buFontTx/>
        <a:buNone/>
        <a:tabLst/>
        <a:defRPr b="0" baseline="0" cap="none" i="0" spc="0" strike="noStrike" sz="2000" u="none">
          <a:solidFill>
            <a:schemeClr val="tx1"/>
          </a:solidFill>
          <a:uFillTx/>
          <a:latin typeface="+mn-lt"/>
          <a:ea typeface="+mn-ea"/>
          <a:cs typeface="+mn-cs"/>
          <a:sym typeface="Graphik"/>
        </a:defRPr>
      </a:lvl5pPr>
      <a:lvl6pPr marL="0" marR="0" indent="0" algn="ctr" defTabSz="584200" rtl="0" latinLnBrk="0">
        <a:lnSpc>
          <a:spcPct val="100000"/>
        </a:lnSpc>
        <a:spcBef>
          <a:spcPts val="0"/>
        </a:spcBef>
        <a:spcAft>
          <a:spcPts val="0"/>
        </a:spcAft>
        <a:buClrTx/>
        <a:buSzTx/>
        <a:buFontTx/>
        <a:buNone/>
        <a:tabLst/>
        <a:defRPr b="0" baseline="0" cap="none" i="0" spc="0" strike="noStrike" sz="2000" u="none">
          <a:solidFill>
            <a:schemeClr val="tx1"/>
          </a:solidFill>
          <a:uFillTx/>
          <a:latin typeface="+mn-lt"/>
          <a:ea typeface="+mn-ea"/>
          <a:cs typeface="+mn-cs"/>
          <a:sym typeface="Graphik"/>
        </a:defRPr>
      </a:lvl6pPr>
      <a:lvl7pPr marL="0" marR="0" indent="0" algn="ctr" defTabSz="584200" rtl="0" latinLnBrk="0">
        <a:lnSpc>
          <a:spcPct val="100000"/>
        </a:lnSpc>
        <a:spcBef>
          <a:spcPts val="0"/>
        </a:spcBef>
        <a:spcAft>
          <a:spcPts val="0"/>
        </a:spcAft>
        <a:buClrTx/>
        <a:buSzTx/>
        <a:buFontTx/>
        <a:buNone/>
        <a:tabLst/>
        <a:defRPr b="0" baseline="0" cap="none" i="0" spc="0" strike="noStrike" sz="2000" u="none">
          <a:solidFill>
            <a:schemeClr val="tx1"/>
          </a:solidFill>
          <a:uFillTx/>
          <a:latin typeface="+mn-lt"/>
          <a:ea typeface="+mn-ea"/>
          <a:cs typeface="+mn-cs"/>
          <a:sym typeface="Graphik"/>
        </a:defRPr>
      </a:lvl7pPr>
      <a:lvl8pPr marL="0" marR="0" indent="0" algn="ctr" defTabSz="584200" rtl="0" latinLnBrk="0">
        <a:lnSpc>
          <a:spcPct val="100000"/>
        </a:lnSpc>
        <a:spcBef>
          <a:spcPts val="0"/>
        </a:spcBef>
        <a:spcAft>
          <a:spcPts val="0"/>
        </a:spcAft>
        <a:buClrTx/>
        <a:buSzTx/>
        <a:buFontTx/>
        <a:buNone/>
        <a:tabLst/>
        <a:defRPr b="0" baseline="0" cap="none" i="0" spc="0" strike="noStrike" sz="2000" u="none">
          <a:solidFill>
            <a:schemeClr val="tx1"/>
          </a:solidFill>
          <a:uFillTx/>
          <a:latin typeface="+mn-lt"/>
          <a:ea typeface="+mn-ea"/>
          <a:cs typeface="+mn-cs"/>
          <a:sym typeface="Graphik"/>
        </a:defRPr>
      </a:lvl8pPr>
      <a:lvl9pPr marL="0" marR="0" indent="0" algn="ctr" defTabSz="584200" rtl="0" latinLnBrk="0">
        <a:lnSpc>
          <a:spcPct val="100000"/>
        </a:lnSpc>
        <a:spcBef>
          <a:spcPts val="0"/>
        </a:spcBef>
        <a:spcAft>
          <a:spcPts val="0"/>
        </a:spcAft>
        <a:buClrTx/>
        <a:buSzTx/>
        <a:buFontTx/>
        <a:buNone/>
        <a:tabLst/>
        <a:defRPr b="0" baseline="0" cap="none" i="0" spc="0" strike="noStrike" sz="2000" u="none">
          <a:solidFill>
            <a:schemeClr val="tx1"/>
          </a:solidFill>
          <a:uFillTx/>
          <a:latin typeface="+mn-lt"/>
          <a:ea typeface="+mn-ea"/>
          <a:cs typeface="+mn-cs"/>
          <a:sym typeface="Graphik"/>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7.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8.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9.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0.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Relationships xmlns="http://schemas.openxmlformats.org/package/2006/relationships"><Relationship Id="rId1" Type="http://schemas.openxmlformats.org/officeDocument/2006/relationships/slideLayout" Target="../slideLayouts/slideLayout16.xml"/></Relationships>

</file>

<file path=ppt/slides/_rels/slide3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xml"/></Relationships>

</file>

<file path=ppt/slides/_rels/slide4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Relationships xmlns="http://schemas.openxmlformats.org/package/2006/relationships"><Relationship Id="rId1" Type="http://schemas.openxmlformats.org/officeDocument/2006/relationships/slideLayout" Target="../slideLayouts/slideLayout16.xml"/></Relationships>

</file>

<file path=ppt/slides/_rels/slide4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Relationships xmlns="http://schemas.openxmlformats.org/package/2006/relationships"><Relationship Id="rId1" Type="http://schemas.openxmlformats.org/officeDocument/2006/relationships/slideLayout" Target="../slideLayouts/slideLayout16.xml"/></Relationships>

</file>

<file path=ppt/slides/_rels/slide4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3.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4.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5.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69" name="Image" descr="Image"/>
          <p:cNvPicPr>
            <a:picLocks noChangeAspect="1"/>
          </p:cNvPicPr>
          <p:nvPr/>
        </p:nvPicPr>
        <p:blipFill>
          <a:blip r:embed="rId2">
            <a:extLst/>
          </a:blip>
          <a:stretch>
            <a:fillRect/>
          </a:stretch>
        </p:blipFill>
        <p:spPr>
          <a:xfrm>
            <a:off x="-134206" y="-1348675"/>
            <a:ext cx="27326224" cy="18368394"/>
          </a:xfrm>
          <a:prstGeom prst="rect">
            <a:avLst/>
          </a:prstGeom>
          <a:ln w="12700">
            <a:miter lim="400000"/>
          </a:ln>
        </p:spPr>
      </p:pic>
      <p:sp>
        <p:nvSpPr>
          <p:cNvPr id="170" name="THE COURTS OF HEAVEN"/>
          <p:cNvSpPr txBox="1"/>
          <p:nvPr>
            <p:ph type="ctrTitle"/>
          </p:nvPr>
        </p:nvSpPr>
        <p:spPr>
          <a:xfrm>
            <a:off x="356680" y="-266162"/>
            <a:ext cx="14441682" cy="7357896"/>
          </a:xfrm>
          <a:prstGeom prst="rect">
            <a:avLst/>
          </a:prstGeom>
        </p:spPr>
        <p:txBody>
          <a:bodyPr/>
          <a:lstStyle>
            <a:lvl1pPr>
              <a:defRPr b="1" spc="-180" sz="18000">
                <a:latin typeface="Helvetica Neue"/>
                <a:ea typeface="Helvetica Neue"/>
                <a:cs typeface="Helvetica Neue"/>
                <a:sym typeface="Helvetica Neue"/>
              </a:defRPr>
            </a:lvl1pPr>
          </a:lstStyle>
          <a:p>
            <a:pPr/>
            <a:r>
              <a:t>THE COURTS OF HEAVEN</a:t>
            </a:r>
          </a:p>
        </p:txBody>
      </p:sp>
      <p:sp>
        <p:nvSpPr>
          <p:cNvPr id="171" name="Line"/>
          <p:cNvSpPr/>
          <p:nvPr/>
        </p:nvSpPr>
        <p:spPr>
          <a:xfrm>
            <a:off x="1148022" y="6858000"/>
            <a:ext cx="12858999" cy="0"/>
          </a:xfrm>
          <a:prstGeom prst="line">
            <a:avLst/>
          </a:prstGeom>
          <a:ln w="127000">
            <a:solidFill>
              <a:srgbClr val="000000"/>
            </a:solidFill>
            <a:miter lim="400000"/>
          </a:ln>
        </p:spPr>
        <p:txBody>
          <a:bodyPr lIns="50800" tIns="50800" rIns="50800" bIns="50800"/>
          <a:lstStyle/>
          <a:p>
            <a:pP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1" name="“But solid food is for the mature, whose spiritual senses perceive heavenly matters. And they have been adequately trained by what they’ve experienced to emerge with understanding of the difference between what is truly excellent and what is evil and har"/>
          <p:cNvSpPr txBox="1"/>
          <p:nvPr/>
        </p:nvSpPr>
        <p:spPr>
          <a:xfrm>
            <a:off x="115077" y="477749"/>
            <a:ext cx="24153847" cy="12760504"/>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algn="ctr" defTabSz="1733973">
              <a:lnSpc>
                <a:spcPct val="80000"/>
              </a:lnSpc>
              <a:spcBef>
                <a:spcPts val="0"/>
              </a:spcBef>
              <a:defRPr b="1" i="1" sz="11000">
                <a:latin typeface="Helvetica Neue"/>
                <a:ea typeface="Helvetica Neue"/>
                <a:cs typeface="Helvetica Neue"/>
                <a:sym typeface="Helvetica Neue"/>
              </a:defRPr>
            </a:pPr>
            <a:r>
              <a:t>“But solid food is for the mature, whose spiritual senses perceive heavenly matters. And they have been adequately trained by what they’ve experienced to emerge with understanding of the difference between what is truly excellent and what is evil and harmful.”</a:t>
            </a:r>
          </a:p>
          <a:p>
            <a:pPr algn="ctr" defTabSz="1733973">
              <a:lnSpc>
                <a:spcPct val="80000"/>
              </a:lnSpc>
              <a:spcBef>
                <a:spcPts val="0"/>
              </a:spcBef>
              <a:defRPr b="1" i="1" sz="11000">
                <a:latin typeface="Helvetica Neue"/>
                <a:ea typeface="Helvetica Neue"/>
                <a:cs typeface="Helvetica Neue"/>
                <a:sym typeface="Helvetica Neue"/>
              </a:defRPr>
            </a:pPr>
            <a:r>
              <a:t>Hebrews 5:14 TPT</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5" name="“But solid food is for the [spiritually] mature, whose senses are trained by practice to distinguish between what is morally good and what is evil.”…"/>
          <p:cNvSpPr txBox="1"/>
          <p:nvPr/>
        </p:nvSpPr>
        <p:spPr>
          <a:xfrm>
            <a:off x="480909" y="2532063"/>
            <a:ext cx="23422183" cy="8651876"/>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algn="ctr" defTabSz="1733973">
              <a:lnSpc>
                <a:spcPct val="80000"/>
              </a:lnSpc>
              <a:spcBef>
                <a:spcPts val="0"/>
              </a:spcBef>
              <a:defRPr b="1" i="1" sz="11000">
                <a:latin typeface="Helvetica Neue"/>
                <a:ea typeface="Helvetica Neue"/>
                <a:cs typeface="Helvetica Neue"/>
                <a:sym typeface="Helvetica Neue"/>
              </a:defRPr>
            </a:pPr>
            <a:r>
              <a:t>“But solid food is for the [spiritually] mature, whose senses are trained by practice to distinguish between what is morally good and what is evil.”</a:t>
            </a:r>
          </a:p>
          <a:p>
            <a:pPr algn="ctr" defTabSz="1733973">
              <a:lnSpc>
                <a:spcPct val="80000"/>
              </a:lnSpc>
              <a:spcBef>
                <a:spcPts val="0"/>
              </a:spcBef>
              <a:defRPr b="1" i="1" sz="11000">
                <a:latin typeface="Helvetica Neue"/>
                <a:ea typeface="Helvetica Neue"/>
                <a:cs typeface="Helvetica Neue"/>
                <a:sym typeface="Helvetica Neue"/>
              </a:defRPr>
            </a:pPr>
            <a:r>
              <a:t>Hebrews 5:14 AMP</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9" name="“And God raised us up with Christ and seated us with him in the heavenly realms in Christ Jesus,”…"/>
          <p:cNvSpPr txBox="1"/>
          <p:nvPr/>
        </p:nvSpPr>
        <p:spPr>
          <a:xfrm>
            <a:off x="115077" y="2550820"/>
            <a:ext cx="24153847" cy="8614360"/>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algn="ctr" defTabSz="1733973">
              <a:lnSpc>
                <a:spcPct val="80000"/>
              </a:lnSpc>
              <a:spcBef>
                <a:spcPts val="0"/>
              </a:spcBef>
              <a:defRPr b="1" i="1" sz="13000">
                <a:latin typeface="Helvetica Neue"/>
                <a:ea typeface="Helvetica Neue"/>
                <a:cs typeface="Helvetica Neue"/>
                <a:sym typeface="Helvetica Neue"/>
              </a:defRPr>
            </a:pPr>
            <a:r>
              <a:t>“And God raised us up with Christ and seated us with him in the heavenly realms in Christ Jesus,”</a:t>
            </a:r>
          </a:p>
          <a:p>
            <a:pPr algn="ctr" defTabSz="1733973">
              <a:lnSpc>
                <a:spcPct val="80000"/>
              </a:lnSpc>
              <a:spcBef>
                <a:spcPts val="0"/>
              </a:spcBef>
              <a:defRPr b="1" i="1" sz="13000">
                <a:latin typeface="Helvetica Neue"/>
                <a:ea typeface="Helvetica Neue"/>
                <a:cs typeface="Helvetica Neue"/>
                <a:sym typeface="Helvetica Neue"/>
              </a:defRPr>
            </a:pPr>
            <a:r>
              <a:t>Ephesians 2:6 NIV</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3" name="“Father, I want those you have given me to be with me where I am, and to see my glory, the glory you have given me because you loved me before the creation of the world.”…"/>
          <p:cNvSpPr txBox="1"/>
          <p:nvPr/>
        </p:nvSpPr>
        <p:spPr>
          <a:xfrm>
            <a:off x="237021" y="113296"/>
            <a:ext cx="23909959" cy="13489408"/>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algn="ctr" defTabSz="1733973">
              <a:lnSpc>
                <a:spcPct val="80000"/>
              </a:lnSpc>
              <a:spcBef>
                <a:spcPts val="0"/>
              </a:spcBef>
              <a:defRPr b="1" i="1" sz="13000">
                <a:latin typeface="Helvetica Neue"/>
                <a:ea typeface="Helvetica Neue"/>
                <a:cs typeface="Helvetica Neue"/>
                <a:sym typeface="Helvetica Neue"/>
              </a:defRPr>
            </a:pPr>
            <a:r>
              <a:t>“Father, I want those you have given me to be with me where I am, and to see my glory, the glory you have given me because you loved me before the creation of the world.”</a:t>
            </a:r>
          </a:p>
          <a:p>
            <a:pPr algn="ctr" defTabSz="1733973">
              <a:lnSpc>
                <a:spcPct val="80000"/>
              </a:lnSpc>
              <a:spcBef>
                <a:spcPts val="0"/>
              </a:spcBef>
              <a:defRPr b="1" i="1" sz="13000">
                <a:latin typeface="Helvetica Neue"/>
                <a:ea typeface="Helvetica Neue"/>
                <a:cs typeface="Helvetica Neue"/>
                <a:sym typeface="Helvetica Neue"/>
              </a:defRPr>
            </a:pPr>
            <a:r>
              <a:t>John 17:24 NIV</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7" name="“So let us come boldly to the throne of our gracious God. There we will receive his mercy, and we will find grace to help us when we need it most.”…"/>
          <p:cNvSpPr txBox="1"/>
          <p:nvPr>
            <p:ph type="title"/>
          </p:nvPr>
        </p:nvSpPr>
        <p:spPr>
          <a:xfrm>
            <a:off x="361001" y="134672"/>
            <a:ext cx="23661998" cy="13446656"/>
          </a:xfrm>
          <a:prstGeom prst="rect">
            <a:avLst/>
          </a:prstGeom>
        </p:spPr>
        <p:txBody>
          <a:bodyPr/>
          <a:lstStyle/>
          <a:p>
            <a:pPr defTabSz="1733930">
              <a:defRPr b="1" i="1" spc="-260" sz="13000">
                <a:latin typeface="Helvetica Neue"/>
                <a:ea typeface="Helvetica Neue"/>
                <a:cs typeface="Helvetica Neue"/>
                <a:sym typeface="Helvetica Neue"/>
              </a:defRPr>
            </a:pPr>
            <a:r>
              <a:t>“So let us come boldly to the throne of our gracious God. There we will receive his mercy, and we will find grace to help us when we need it most.”</a:t>
            </a:r>
          </a:p>
          <a:p>
            <a:pPr defTabSz="1733930">
              <a:defRPr b="1" i="1" spc="-260" sz="13000">
                <a:latin typeface="Helvetica Neue"/>
                <a:ea typeface="Helvetica Neue"/>
                <a:cs typeface="Helvetica Neue"/>
                <a:sym typeface="Helvetica Neue"/>
              </a:defRPr>
            </a:pPr>
            <a:r>
              <a:t>Hebrews 4:16 NLT</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9" name="1) BE LED BY THE HOLY SPIRIT"/>
          <p:cNvSpPr txBox="1"/>
          <p:nvPr>
            <p:ph type="title"/>
          </p:nvPr>
        </p:nvSpPr>
        <p:spPr>
          <a:xfrm>
            <a:off x="471682" y="2434724"/>
            <a:ext cx="23440636" cy="8846552"/>
          </a:xfrm>
          <a:prstGeom prst="rect">
            <a:avLst/>
          </a:prstGeom>
        </p:spPr>
        <p:txBody>
          <a:bodyPr anchor="ctr"/>
          <a:lstStyle>
            <a:lvl1pPr algn="ctr" defTabSz="2438400">
              <a:lnSpc>
                <a:spcPct val="80000"/>
              </a:lnSpc>
              <a:defRPr b="1" cap="none" spc="0" sz="18000">
                <a:solidFill>
                  <a:srgbClr val="000000"/>
                </a:solidFill>
                <a:latin typeface="Helvetica Neue"/>
                <a:ea typeface="Helvetica Neue"/>
                <a:cs typeface="Helvetica Neue"/>
                <a:sym typeface="Helvetica Neue"/>
              </a:defRPr>
            </a:lvl1pPr>
          </a:lstStyle>
          <a:p>
            <a:pPr/>
            <a:r>
              <a:t>1) BE LED BY THE HOLY SPIRIT</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1" name="“For all who are led by the Spirit of God are sons of God.”…"/>
          <p:cNvSpPr txBox="1"/>
          <p:nvPr>
            <p:ph type="title"/>
          </p:nvPr>
        </p:nvSpPr>
        <p:spPr>
          <a:xfrm>
            <a:off x="212926" y="134672"/>
            <a:ext cx="23958148" cy="13446656"/>
          </a:xfrm>
          <a:prstGeom prst="rect">
            <a:avLst/>
          </a:prstGeom>
        </p:spPr>
        <p:txBody>
          <a:bodyPr/>
          <a:lstStyle/>
          <a:p>
            <a:pPr>
              <a:defRPr b="1" i="1" sz="13000">
                <a:latin typeface="Helvetica"/>
                <a:ea typeface="Helvetica"/>
                <a:cs typeface="Helvetica"/>
                <a:sym typeface="Helvetica"/>
              </a:defRPr>
            </a:pPr>
            <a:r>
              <a:t>“For all who are led by the Spirit of God are sons of God.”</a:t>
            </a:r>
          </a:p>
          <a:p>
            <a:pPr>
              <a:defRPr b="1" i="1" sz="13000">
                <a:latin typeface="Helvetica"/>
                <a:ea typeface="Helvetica"/>
                <a:cs typeface="Helvetica"/>
                <a:sym typeface="Helvetica"/>
              </a:defRPr>
            </a:pPr>
            <a:r>
              <a:t>Romans 8:14 RSV</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3" name="Now all of us can come to the Father through the same Holy Spirit because of what Christ has done for us.…"/>
          <p:cNvSpPr txBox="1"/>
          <p:nvPr>
            <p:ph type="title"/>
          </p:nvPr>
        </p:nvSpPr>
        <p:spPr>
          <a:xfrm>
            <a:off x="474235" y="134672"/>
            <a:ext cx="23435530" cy="13446656"/>
          </a:xfrm>
          <a:prstGeom prst="rect">
            <a:avLst/>
          </a:prstGeom>
        </p:spPr>
        <p:txBody>
          <a:bodyPr/>
          <a:lstStyle/>
          <a:p>
            <a:pPr defTabSz="584200">
              <a:spcBef>
                <a:spcPts val="2400"/>
              </a:spcBef>
              <a:defRPr b="1" i="1" sz="13000">
                <a:latin typeface="Helvetica Neue"/>
                <a:ea typeface="Helvetica Neue"/>
                <a:cs typeface="Helvetica Neue"/>
                <a:sym typeface="Helvetica Neue"/>
              </a:defRPr>
            </a:pPr>
            <a:r>
              <a:t>Now all of us can come to the Father through the same Holy Spirit because of what Christ has done for us.</a:t>
            </a:r>
          </a:p>
          <a:p>
            <a:pPr defTabSz="584200">
              <a:spcBef>
                <a:spcPts val="2400"/>
              </a:spcBef>
              <a:defRPr b="1" i="1" sz="13000">
                <a:latin typeface="Helvetica Neue"/>
                <a:ea typeface="Helvetica Neue"/>
                <a:cs typeface="Helvetica Neue"/>
                <a:sym typeface="Helvetica Neue"/>
              </a:defRPr>
            </a:pPr>
            <a:r>
              <a:t>Ephesians 2:18 NLT</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5" name="Ask the Holy Spirit to guide you. You may also prepare a list of prayer requests. It’s best to know what God’s purpose and will is before you pray."/>
          <p:cNvSpPr txBox="1"/>
          <p:nvPr>
            <p:ph type="title"/>
          </p:nvPr>
        </p:nvSpPr>
        <p:spPr>
          <a:xfrm>
            <a:off x="535207" y="134672"/>
            <a:ext cx="23313586" cy="13446656"/>
          </a:xfrm>
          <a:prstGeom prst="rect">
            <a:avLst/>
          </a:prstGeom>
        </p:spPr>
        <p:txBody>
          <a:bodyPr/>
          <a:lstStyle>
            <a:lvl1pPr defTabSz="584200">
              <a:spcBef>
                <a:spcPts val="2400"/>
              </a:spcBef>
              <a:defRPr b="1" sz="13000">
                <a:latin typeface="Helvetica Neue"/>
                <a:ea typeface="Helvetica Neue"/>
                <a:cs typeface="Helvetica Neue"/>
                <a:sym typeface="Helvetica Neue"/>
              </a:defRPr>
            </a:lvl1pPr>
          </a:lstStyle>
          <a:p>
            <a:pPr/>
            <a:r>
              <a:t>Ask the Holy Spirit to guide you. You may also prepare a list of prayer requests. It’s best to know what God’s purpose and will is before you pray.</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7" name="2) BEGIN TO PRAISE AND WORSHIP THE LORD"/>
          <p:cNvSpPr txBox="1"/>
          <p:nvPr>
            <p:ph type="title"/>
          </p:nvPr>
        </p:nvSpPr>
        <p:spPr>
          <a:xfrm>
            <a:off x="471682" y="2434724"/>
            <a:ext cx="23440636" cy="8846552"/>
          </a:xfrm>
          <a:prstGeom prst="rect">
            <a:avLst/>
          </a:prstGeom>
        </p:spPr>
        <p:txBody>
          <a:bodyPr/>
          <a:lstStyle>
            <a:lvl1pPr>
              <a:defRPr b="1" sz="18000">
                <a:latin typeface="Helvetica Neue"/>
                <a:ea typeface="Helvetica Neue"/>
                <a:cs typeface="Helvetica Neue"/>
                <a:sym typeface="Helvetica Neue"/>
              </a:defRPr>
            </a:lvl1pPr>
          </a:lstStyle>
          <a:p>
            <a:pPr/>
            <a:r>
              <a:t>2) BEGIN TO PRAISE AND WORSHIP THE LORD</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3" name="How To Pray From The Courts Of Heaven"/>
          <p:cNvSpPr txBox="1"/>
          <p:nvPr>
            <p:ph type="title"/>
          </p:nvPr>
        </p:nvSpPr>
        <p:spPr>
          <a:xfrm>
            <a:off x="471682" y="2434724"/>
            <a:ext cx="23440636" cy="8846552"/>
          </a:xfrm>
          <a:prstGeom prst="rect">
            <a:avLst/>
          </a:prstGeom>
        </p:spPr>
        <p:txBody>
          <a:bodyPr anchor="ctr"/>
          <a:lstStyle>
            <a:lvl1pPr algn="ctr" defTabSz="2438400">
              <a:lnSpc>
                <a:spcPct val="80000"/>
              </a:lnSpc>
              <a:defRPr b="1" cap="none" spc="0" sz="18000">
                <a:solidFill>
                  <a:srgbClr val="000000"/>
                </a:solidFill>
                <a:latin typeface="Helvetica Neue"/>
                <a:ea typeface="Helvetica Neue"/>
                <a:cs typeface="Helvetica Neue"/>
                <a:sym typeface="Helvetica Neue"/>
              </a:defRPr>
            </a:lvl1pPr>
          </a:lstStyle>
          <a:p>
            <a:pPr/>
            <a:r>
              <a:t>How To Pray From The Courts Of Heaven</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9" name="2) BEGIN TO PRAISE AND WORSHIP THE LORD"/>
          <p:cNvSpPr txBox="1"/>
          <p:nvPr>
            <p:ph type="title"/>
          </p:nvPr>
        </p:nvSpPr>
        <p:spPr>
          <a:xfrm>
            <a:off x="471682" y="2434724"/>
            <a:ext cx="23440636" cy="8846552"/>
          </a:xfrm>
          <a:prstGeom prst="rect">
            <a:avLst/>
          </a:prstGeom>
        </p:spPr>
        <p:txBody>
          <a:bodyPr anchor="ctr"/>
          <a:lstStyle>
            <a:lvl1pPr algn="ctr" defTabSz="2438400">
              <a:lnSpc>
                <a:spcPct val="80000"/>
              </a:lnSpc>
              <a:defRPr b="1" cap="none" spc="0" sz="18000">
                <a:solidFill>
                  <a:srgbClr val="000000"/>
                </a:solidFill>
                <a:latin typeface="Helvetica Neue"/>
                <a:ea typeface="Helvetica Neue"/>
                <a:cs typeface="Helvetica Neue"/>
                <a:sym typeface="Helvetica Neue"/>
              </a:defRPr>
            </a:lvl1pPr>
          </a:lstStyle>
          <a:p>
            <a:pPr/>
            <a:r>
              <a:t>2) BEGIN TO PRAISE AND WORSHIP THE LORD</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1" name="“Enter his gates with thanksgiving; go into his courts with praise. Give thanks to him and praise his name.”…"/>
          <p:cNvSpPr txBox="1"/>
          <p:nvPr>
            <p:ph type="title"/>
          </p:nvPr>
        </p:nvSpPr>
        <p:spPr>
          <a:xfrm>
            <a:off x="212926" y="134672"/>
            <a:ext cx="23958148" cy="13446656"/>
          </a:xfrm>
          <a:prstGeom prst="rect">
            <a:avLst/>
          </a:prstGeom>
        </p:spPr>
        <p:txBody>
          <a:bodyPr/>
          <a:lstStyle/>
          <a:p>
            <a:pPr defTabSz="584200">
              <a:spcBef>
                <a:spcPts val="2400"/>
              </a:spcBef>
              <a:defRPr b="1" i="1" sz="13000">
                <a:latin typeface="Helvetica Neue"/>
                <a:ea typeface="Helvetica Neue"/>
                <a:cs typeface="Helvetica Neue"/>
                <a:sym typeface="Helvetica Neue"/>
              </a:defRPr>
            </a:pPr>
            <a:r>
              <a:t>“Enter his gates with thanksgiving; go into his courts with praise. Give thanks to him and praise his name.”</a:t>
            </a:r>
          </a:p>
          <a:p>
            <a:pPr defTabSz="584200">
              <a:spcBef>
                <a:spcPts val="2400"/>
              </a:spcBef>
              <a:defRPr b="1" i="1" sz="13000">
                <a:latin typeface="Helvetica Neue"/>
                <a:ea typeface="Helvetica Neue"/>
                <a:cs typeface="Helvetica Neue"/>
                <a:sym typeface="Helvetica Neue"/>
              </a:defRPr>
            </a:pPr>
            <a:r>
              <a:t>Psalms 100:4 NLT</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3" name="“Yet I know that you are most holy; it’s indisputable. You are God-Enthroned, surrounded with songs, living among the shouts of praise of your princely people.”…"/>
          <p:cNvSpPr txBox="1"/>
          <p:nvPr>
            <p:ph type="title"/>
          </p:nvPr>
        </p:nvSpPr>
        <p:spPr>
          <a:xfrm>
            <a:off x="212926" y="134672"/>
            <a:ext cx="23958148" cy="13446656"/>
          </a:xfrm>
          <a:prstGeom prst="rect">
            <a:avLst/>
          </a:prstGeom>
        </p:spPr>
        <p:txBody>
          <a:bodyPr/>
          <a:lstStyle/>
          <a:p>
            <a:pPr defTabSz="584200">
              <a:spcBef>
                <a:spcPts val="2400"/>
              </a:spcBef>
              <a:defRPr b="1" i="1" sz="13000">
                <a:latin typeface="Helvetica Neue"/>
                <a:ea typeface="Helvetica Neue"/>
                <a:cs typeface="Helvetica Neue"/>
                <a:sym typeface="Helvetica Neue"/>
              </a:defRPr>
            </a:pPr>
            <a:r>
              <a:t>“Yet I know that you are most holy; it’s indisputable. You are God-Enthroned, surrounded with songs, living among the shouts of praise of your princely people.”</a:t>
            </a:r>
          </a:p>
          <a:p>
            <a:pPr defTabSz="584200">
              <a:spcBef>
                <a:spcPts val="2400"/>
              </a:spcBef>
              <a:defRPr b="1" i="1" sz="13000">
                <a:latin typeface="Helvetica Neue"/>
                <a:ea typeface="Helvetica Neue"/>
                <a:cs typeface="Helvetica Neue"/>
                <a:sym typeface="Helvetica Neue"/>
              </a:defRPr>
            </a:pPr>
            <a:r>
              <a:t>Psalms 22:3 TPT</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5" name="Coming before a Great King requires a gift. A gift of praise and worship. You can turn on worship music or just tell God who He is. This creates intimacy with God."/>
          <p:cNvSpPr txBox="1"/>
          <p:nvPr>
            <p:ph type="title"/>
          </p:nvPr>
        </p:nvSpPr>
        <p:spPr>
          <a:xfrm>
            <a:off x="212926" y="134672"/>
            <a:ext cx="23958148" cy="13446656"/>
          </a:xfrm>
          <a:prstGeom prst="rect">
            <a:avLst/>
          </a:prstGeom>
        </p:spPr>
        <p:txBody>
          <a:bodyPr/>
          <a:lstStyle>
            <a:lvl1pPr defTabSz="584200">
              <a:spcBef>
                <a:spcPts val="2400"/>
              </a:spcBef>
              <a:defRPr b="1" sz="13000">
                <a:latin typeface="Helvetica Neue"/>
                <a:ea typeface="Helvetica Neue"/>
                <a:cs typeface="Helvetica Neue"/>
                <a:sym typeface="Helvetica Neue"/>
              </a:defRPr>
            </a:lvl1pPr>
          </a:lstStyle>
          <a:p>
            <a:pPr/>
            <a:r>
              <a:t>Coming before a Great King requires a gift. A gift of praise and worship. You can turn on worship music or just tell God who He is. This creates intimacy with God.</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7" name="3) ENTER THE COURT THROUGH THE BLOOD OF JESUS"/>
          <p:cNvSpPr txBox="1"/>
          <p:nvPr>
            <p:ph type="title"/>
          </p:nvPr>
        </p:nvSpPr>
        <p:spPr>
          <a:xfrm>
            <a:off x="471682" y="2434724"/>
            <a:ext cx="23440636" cy="8846552"/>
          </a:xfrm>
          <a:prstGeom prst="rect">
            <a:avLst/>
          </a:prstGeom>
        </p:spPr>
        <p:txBody>
          <a:bodyPr anchor="ctr"/>
          <a:lstStyle>
            <a:lvl1pPr algn="ctr" defTabSz="2340863">
              <a:lnSpc>
                <a:spcPct val="80000"/>
              </a:lnSpc>
              <a:defRPr b="1" cap="none" spc="0" sz="17280">
                <a:solidFill>
                  <a:srgbClr val="000000"/>
                </a:solidFill>
                <a:latin typeface="Helvetica Neue"/>
                <a:ea typeface="Helvetica Neue"/>
                <a:cs typeface="Helvetica Neue"/>
                <a:sym typeface="Helvetica Neue"/>
              </a:defRPr>
            </a:lvl1pPr>
          </a:lstStyle>
          <a:p>
            <a:pPr/>
            <a:r>
              <a:t>3) ENTER THE COURT THROUGH THE BLOOD OF JESUS</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9" name="But now in Christ Jesus you who once were far away have been brought near by the blood of Christ.…"/>
          <p:cNvSpPr txBox="1"/>
          <p:nvPr>
            <p:ph type="title"/>
          </p:nvPr>
        </p:nvSpPr>
        <p:spPr>
          <a:xfrm>
            <a:off x="352291" y="134672"/>
            <a:ext cx="23679418" cy="13446656"/>
          </a:xfrm>
          <a:prstGeom prst="rect">
            <a:avLst/>
          </a:prstGeom>
        </p:spPr>
        <p:txBody>
          <a:bodyPr/>
          <a:lstStyle/>
          <a:p>
            <a:pPr defTabSz="584200">
              <a:spcBef>
                <a:spcPts val="2400"/>
              </a:spcBef>
              <a:defRPr b="1" i="1" sz="13000">
                <a:latin typeface="Helvetica Neue"/>
                <a:ea typeface="Helvetica Neue"/>
                <a:cs typeface="Helvetica Neue"/>
                <a:sym typeface="Helvetica Neue"/>
              </a:defRPr>
            </a:pPr>
            <a:r>
              <a:t>But now in Christ Jesus you who once were far away have been brought near by the blood of Christ.</a:t>
            </a:r>
          </a:p>
          <a:p>
            <a:pPr defTabSz="584200">
              <a:spcBef>
                <a:spcPts val="2400"/>
              </a:spcBef>
              <a:defRPr b="1" i="1" sz="13000">
                <a:latin typeface="Helvetica Neue"/>
                <a:ea typeface="Helvetica Neue"/>
                <a:cs typeface="Helvetica Neue"/>
                <a:sym typeface="Helvetica Neue"/>
              </a:defRPr>
            </a:pPr>
            <a:r>
              <a:t>Ephesians 2:13 NIV</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1" name="Therefore, since we have been justified through faith, we have peace with God through our Lord Jesus Christ, through whom we have gained access by faith into this grace in which we now stand. And we boast in the hope of the glory of God.…"/>
          <p:cNvSpPr txBox="1"/>
          <p:nvPr>
            <p:ph type="title"/>
          </p:nvPr>
        </p:nvSpPr>
        <p:spPr>
          <a:xfrm>
            <a:off x="212926" y="134672"/>
            <a:ext cx="23958148" cy="13446656"/>
          </a:xfrm>
          <a:prstGeom prst="rect">
            <a:avLst/>
          </a:prstGeom>
        </p:spPr>
        <p:txBody>
          <a:bodyPr/>
          <a:lstStyle/>
          <a:p>
            <a:pPr defTabSz="549148">
              <a:spcBef>
                <a:spcPts val="2200"/>
              </a:spcBef>
              <a:defRPr b="1" i="1" sz="11280">
                <a:latin typeface="Helvetica Neue"/>
                <a:ea typeface="Helvetica Neue"/>
                <a:cs typeface="Helvetica Neue"/>
                <a:sym typeface="Helvetica Neue"/>
              </a:defRPr>
            </a:pPr>
            <a:r>
              <a:t>Therefore, since we have been justified through faith, we have peace with God through our Lord Jesus Christ, through whom we have gained access by faith into this grace in which we now stand. And we boast in the hope of the glory of God.</a:t>
            </a:r>
          </a:p>
          <a:p>
            <a:pPr defTabSz="549148">
              <a:spcBef>
                <a:spcPts val="2200"/>
              </a:spcBef>
              <a:defRPr b="1" i="1" sz="11280">
                <a:latin typeface="Helvetica Neue"/>
                <a:ea typeface="Helvetica Neue"/>
                <a:cs typeface="Helvetica Neue"/>
                <a:sym typeface="Helvetica Neue"/>
              </a:defRPr>
            </a:pPr>
            <a:r>
              <a:t>Romans 5:1,2 NIV</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3" name="You could say something like: “Father God, the just judge of the Universe, I ask to enter the Courts of Heaven through the Blood of Jesus Christ. May I be seen through the righteousness of Your Son."/>
          <p:cNvSpPr txBox="1"/>
          <p:nvPr>
            <p:ph type="title"/>
          </p:nvPr>
        </p:nvSpPr>
        <p:spPr>
          <a:xfrm>
            <a:off x="212926" y="134672"/>
            <a:ext cx="23958148" cy="13446656"/>
          </a:xfrm>
          <a:prstGeom prst="rect">
            <a:avLst/>
          </a:prstGeom>
        </p:spPr>
        <p:txBody>
          <a:bodyPr/>
          <a:lstStyle>
            <a:lvl1pPr defTabSz="584200">
              <a:spcBef>
                <a:spcPts val="2400"/>
              </a:spcBef>
              <a:defRPr b="1" sz="13000">
                <a:latin typeface="Helvetica Neue"/>
                <a:ea typeface="Helvetica Neue"/>
                <a:cs typeface="Helvetica Neue"/>
                <a:sym typeface="Helvetica Neue"/>
              </a:defRPr>
            </a:lvl1pPr>
          </a:lstStyle>
          <a:p>
            <a:pPr/>
            <a:r>
              <a:t>You could say something like: “Father God, the just judge of the Universe, I ask to enter the Courts of Heaven through the Blood of Jesus Christ. May I be seen through the righteousness of Your Son.</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5" name="I ask that the Books of Heaven and Hell be open and that the Sevenfold Spirits of God assist me in this court proceedings so that nothing is hidden from me."/>
          <p:cNvSpPr txBox="1"/>
          <p:nvPr>
            <p:ph type="title"/>
          </p:nvPr>
        </p:nvSpPr>
        <p:spPr>
          <a:xfrm>
            <a:off x="212926" y="134672"/>
            <a:ext cx="23958148" cy="13446656"/>
          </a:xfrm>
          <a:prstGeom prst="rect">
            <a:avLst/>
          </a:prstGeom>
        </p:spPr>
        <p:txBody>
          <a:bodyPr/>
          <a:lstStyle>
            <a:lvl1pPr defTabSz="584200">
              <a:spcBef>
                <a:spcPts val="2400"/>
              </a:spcBef>
              <a:defRPr b="1" sz="13000">
                <a:latin typeface="Helvetica Neue"/>
                <a:ea typeface="Helvetica Neue"/>
                <a:cs typeface="Helvetica Neue"/>
                <a:sym typeface="Helvetica Neue"/>
              </a:defRPr>
            </a:lvl1pPr>
          </a:lstStyle>
          <a:p>
            <a:pPr/>
            <a:r>
              <a:t>I ask that the Books of Heaven and Hell be open and that the Sevenfold Spirits of God assist me in this court proceedings so that nothing is hidden from me.</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9" name="4) SET THE COURT IN ORDER"/>
          <p:cNvSpPr txBox="1"/>
          <p:nvPr>
            <p:ph type="title"/>
          </p:nvPr>
        </p:nvSpPr>
        <p:spPr>
          <a:xfrm>
            <a:off x="471682" y="2434724"/>
            <a:ext cx="23440636" cy="8846552"/>
          </a:xfrm>
          <a:prstGeom prst="rect">
            <a:avLst/>
          </a:prstGeom>
        </p:spPr>
        <p:txBody>
          <a:bodyPr anchor="ctr"/>
          <a:lstStyle>
            <a:lvl1pPr algn="ctr" defTabSz="2438400">
              <a:lnSpc>
                <a:spcPct val="80000"/>
              </a:lnSpc>
              <a:defRPr b="1" cap="none" spc="0" sz="18000">
                <a:solidFill>
                  <a:srgbClr val="000000"/>
                </a:solidFill>
                <a:latin typeface="Helvetica Neue"/>
                <a:ea typeface="Helvetica Neue"/>
                <a:cs typeface="Helvetica Neue"/>
                <a:sym typeface="Helvetica Neue"/>
              </a:defRPr>
            </a:lvl1pPr>
          </a:lstStyle>
          <a:p>
            <a:pPr/>
            <a:r>
              <a:t>4) SET THE COURT IN ORDER</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THE THRONE IS NOT JUST A PLACE OF WORSHIP BUT A PLACE OF JUDICIAL ACTIVITY"/>
          <p:cNvSpPr txBox="1"/>
          <p:nvPr>
            <p:ph type="title"/>
          </p:nvPr>
        </p:nvSpPr>
        <p:spPr>
          <a:xfrm>
            <a:off x="212926" y="134672"/>
            <a:ext cx="23958148" cy="13446656"/>
          </a:xfrm>
          <a:prstGeom prst="rect">
            <a:avLst/>
          </a:prstGeom>
        </p:spPr>
        <p:txBody>
          <a:bodyPr/>
          <a:lstStyle/>
          <a:p>
            <a:pPr defTabSz="584200">
              <a:spcBef>
                <a:spcPts val="2400"/>
              </a:spcBef>
              <a:defRPr b="1" sz="13000">
                <a:latin typeface="Helvetica Neue"/>
                <a:ea typeface="Helvetica Neue"/>
                <a:cs typeface="Helvetica Neue"/>
                <a:sym typeface="Helvetica Neue"/>
              </a:defRPr>
            </a:pPr>
            <a:r>
              <a:t>THE THRONE IS NOT JUST A PLACE OF </a:t>
            </a:r>
            <a:r>
              <a:rPr sz="13600"/>
              <a:t>WORSHIP</a:t>
            </a:r>
            <a:r>
              <a:t> BUT A PLACE OF </a:t>
            </a:r>
            <a:r>
              <a:rPr sz="13600"/>
              <a:t>JUDICIAL ACTIVITY</a:t>
            </a: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1" name="A fiery stream issued                                   And came forth from before Him. A thousand thousands ministered to Him; Ten thousand times ten thousand stood before Him. The court was seated,                            And the books were opened. "/>
          <p:cNvSpPr txBox="1"/>
          <p:nvPr>
            <p:ph type="title"/>
          </p:nvPr>
        </p:nvSpPr>
        <p:spPr>
          <a:xfrm>
            <a:off x="212926" y="134672"/>
            <a:ext cx="23958148" cy="13446656"/>
          </a:xfrm>
          <a:prstGeom prst="rect">
            <a:avLst/>
          </a:prstGeom>
        </p:spPr>
        <p:txBody>
          <a:bodyPr/>
          <a:lstStyle>
            <a:lvl1pPr defTabSz="537463">
              <a:spcBef>
                <a:spcPts val="2200"/>
              </a:spcBef>
              <a:defRPr b="1" i="1" sz="11960">
                <a:latin typeface="Helvetica Neue"/>
                <a:ea typeface="Helvetica Neue"/>
                <a:cs typeface="Helvetica Neue"/>
                <a:sym typeface="Helvetica Neue"/>
              </a:defRPr>
            </a:lvl1pPr>
          </a:lstStyle>
          <a:p>
            <a:pPr/>
            <a:r>
              <a:t>A fiery stream issued                                   And came forth from before Him. A thousand thousands ministered to Him; Ten thousand times ten thousand stood before Him. The court was seated,                            And the books were opened.  DANIEL 7:10 NKJV</a:t>
            </a: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3" name="“And the Spirit of the Lord will rest on him— the Spirit of wisdom and understanding, the Spirit of counsel and might, the Spirit of knowledge and the fear of the Lord.”…"/>
          <p:cNvSpPr txBox="1"/>
          <p:nvPr>
            <p:ph type="title"/>
          </p:nvPr>
        </p:nvSpPr>
        <p:spPr>
          <a:xfrm>
            <a:off x="212926" y="134672"/>
            <a:ext cx="23958148" cy="13446656"/>
          </a:xfrm>
          <a:prstGeom prst="rect">
            <a:avLst/>
          </a:prstGeom>
        </p:spPr>
        <p:txBody>
          <a:bodyPr/>
          <a:lstStyle/>
          <a:p>
            <a:pPr defTabSz="584200">
              <a:spcBef>
                <a:spcPts val="2400"/>
              </a:spcBef>
              <a:defRPr b="1" i="1" sz="13000">
                <a:latin typeface="Helvetica Neue"/>
                <a:ea typeface="Helvetica Neue"/>
                <a:cs typeface="Helvetica Neue"/>
                <a:sym typeface="Helvetica Neue"/>
              </a:defRPr>
            </a:pPr>
            <a:r>
              <a:t>“And the Spirit of the Lord will rest on him— the Spirit of wisdom and understanding, the Spirit of counsel and might, the Spirit of knowledge and the fear of the Lord.”</a:t>
            </a:r>
          </a:p>
          <a:p>
            <a:pPr defTabSz="584200">
              <a:spcBef>
                <a:spcPts val="2400"/>
              </a:spcBef>
              <a:defRPr b="1" i="1" sz="13000">
                <a:latin typeface="Helvetica Neue"/>
                <a:ea typeface="Helvetica Neue"/>
                <a:cs typeface="Helvetica Neue"/>
                <a:sym typeface="Helvetica Neue"/>
              </a:defRPr>
            </a:pPr>
            <a:r>
              <a:t>Isaiah 11:2 NLT</a:t>
            </a: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5" name="Acknowledge by faith God the Father, our just judge, the Lord Jesus and the Holy Spirit, our legal counsel and defense attorneys, and the great cloud of witness to be present."/>
          <p:cNvSpPr txBox="1"/>
          <p:nvPr>
            <p:ph type="title"/>
          </p:nvPr>
        </p:nvSpPr>
        <p:spPr>
          <a:xfrm>
            <a:off x="212926" y="134672"/>
            <a:ext cx="23958148" cy="13446656"/>
          </a:xfrm>
          <a:prstGeom prst="rect">
            <a:avLst/>
          </a:prstGeom>
        </p:spPr>
        <p:txBody>
          <a:bodyPr/>
          <a:lstStyle>
            <a:lvl1pPr defTabSz="584200">
              <a:spcBef>
                <a:spcPts val="2400"/>
              </a:spcBef>
              <a:defRPr b="1" sz="13000">
                <a:latin typeface="Helvetica Neue"/>
                <a:ea typeface="Helvetica Neue"/>
                <a:cs typeface="Helvetica Neue"/>
                <a:sym typeface="Helvetica Neue"/>
              </a:defRPr>
            </a:lvl1pPr>
          </a:lstStyle>
          <a:p>
            <a:pPr/>
            <a:r>
              <a:t>Acknowledge by faith God the Father, our just judge, the Lord Jesus and the Holy Spirit, our legal counsel and defense attorneys, and the great cloud of witness to be present.</a:t>
            </a:r>
          </a:p>
        </p:txBody>
      </p:sp>
    </p:spTree>
  </p:cSld>
  <p:clrMapOvr>
    <a:masterClrMapping/>
  </p:clrMapOvr>
  <p:transition xmlns:p14="http://schemas.microsoft.com/office/powerpoint/2010/main" spd="med" advClick="1"/>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7" name="Ask for the Sevenfold Spirits of God to be present and assist you. The accuser will be there but command him in the Name of the Lord Jesus Christ to be silent."/>
          <p:cNvSpPr txBox="1"/>
          <p:nvPr>
            <p:ph type="title"/>
          </p:nvPr>
        </p:nvSpPr>
        <p:spPr>
          <a:xfrm>
            <a:off x="212926" y="134672"/>
            <a:ext cx="23958148" cy="13446656"/>
          </a:xfrm>
          <a:prstGeom prst="rect">
            <a:avLst/>
          </a:prstGeom>
        </p:spPr>
        <p:txBody>
          <a:bodyPr/>
          <a:lstStyle>
            <a:lvl1pPr defTabSz="584200">
              <a:spcBef>
                <a:spcPts val="2400"/>
              </a:spcBef>
              <a:defRPr b="1" sz="13000">
                <a:latin typeface="Helvetica Neue"/>
                <a:ea typeface="Helvetica Neue"/>
                <a:cs typeface="Helvetica Neue"/>
                <a:sym typeface="Helvetica Neue"/>
              </a:defRPr>
            </a:lvl1pPr>
          </a:lstStyle>
          <a:p>
            <a:pPr/>
            <a:r>
              <a:t>Ask for the Sevenfold Spirits of God to be present and assist you. The accuser will be there but command him in the Name of the Lord Jesus Christ to be silent.</a:t>
            </a:r>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9" name="5) CONFESS YOUR SINS AND PRESENT YOUR CASE"/>
          <p:cNvSpPr txBox="1"/>
          <p:nvPr>
            <p:ph type="title"/>
          </p:nvPr>
        </p:nvSpPr>
        <p:spPr>
          <a:xfrm>
            <a:off x="471682" y="2434724"/>
            <a:ext cx="23440636" cy="8846552"/>
          </a:xfrm>
          <a:prstGeom prst="rect">
            <a:avLst/>
          </a:prstGeom>
        </p:spPr>
        <p:txBody>
          <a:bodyPr anchor="ctr"/>
          <a:lstStyle>
            <a:lvl1pPr algn="ctr" defTabSz="2438400">
              <a:lnSpc>
                <a:spcPct val="80000"/>
              </a:lnSpc>
              <a:defRPr b="1" cap="none" spc="0" sz="18000">
                <a:solidFill>
                  <a:srgbClr val="000000"/>
                </a:solidFill>
                <a:latin typeface="Helvetica Neue"/>
                <a:ea typeface="Helvetica Neue"/>
                <a:cs typeface="Helvetica Neue"/>
                <a:sym typeface="Helvetica Neue"/>
              </a:defRPr>
            </a:lvl1pPr>
          </a:lstStyle>
          <a:p>
            <a:pPr/>
            <a:r>
              <a:t>5) CONFESS YOUR SINS AND PRESENT YOUR CASE</a:t>
            </a:r>
          </a:p>
        </p:txBody>
      </p:sp>
    </p:spTree>
  </p:cSld>
  <p:clrMapOvr>
    <a:masterClrMapping/>
  </p:clrMapOvr>
  <p:transition xmlns:p14="http://schemas.microsoft.com/office/powerpoint/2010/main" spd="med" advClick="1"/>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1" name="“Come now, let us settle the matter,” says the LORD. “Though your sins are like scarlet, they shall be as white as snow; though they are red as crimson, they shall be like wool.”…"/>
          <p:cNvSpPr txBox="1"/>
          <p:nvPr>
            <p:ph type="title"/>
          </p:nvPr>
        </p:nvSpPr>
        <p:spPr>
          <a:xfrm>
            <a:off x="212926" y="134672"/>
            <a:ext cx="23958148" cy="13446656"/>
          </a:xfrm>
          <a:prstGeom prst="rect">
            <a:avLst/>
          </a:prstGeom>
        </p:spPr>
        <p:txBody>
          <a:bodyPr/>
          <a:lstStyle/>
          <a:p>
            <a:pPr defTabSz="584200">
              <a:spcBef>
                <a:spcPts val="2400"/>
              </a:spcBef>
              <a:defRPr b="1" i="1" sz="12000">
                <a:latin typeface="Arial"/>
                <a:ea typeface="Arial"/>
                <a:cs typeface="Arial"/>
                <a:sym typeface="Arial"/>
              </a:defRPr>
            </a:pPr>
            <a:r>
              <a:t>“Come now, let us settle the matter,” says the LORD. “Though your sins are like scarlet, they shall be as white as snow; though they are red as crimson, they shall be like wool.”</a:t>
            </a:r>
          </a:p>
          <a:p>
            <a:pPr defTabSz="584200">
              <a:spcBef>
                <a:spcPts val="2400"/>
              </a:spcBef>
              <a:defRPr b="1" i="1" sz="12000">
                <a:latin typeface="Arial"/>
                <a:ea typeface="Arial"/>
                <a:cs typeface="Arial"/>
                <a:sym typeface="Arial"/>
              </a:defRPr>
            </a:pPr>
            <a:r>
              <a:t>Isaiah 1:18 NIV</a:t>
            </a:r>
          </a:p>
        </p:txBody>
      </p:sp>
    </p:spTree>
  </p:cSld>
  <p:clrMapOvr>
    <a:masterClrMapping/>
  </p:clrMapOvr>
  <p:transition xmlns:p14="http://schemas.microsoft.com/office/powerpoint/2010/main" spd="med" advClick="1"/>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3" name="Put Me in remembrance;     Let us contend together; State your case, that you may be acquitted.                           ISAIAH 43:26 NKJV"/>
          <p:cNvSpPr txBox="1"/>
          <p:nvPr>
            <p:ph type="title"/>
          </p:nvPr>
        </p:nvSpPr>
        <p:spPr>
          <a:xfrm>
            <a:off x="334871" y="134672"/>
            <a:ext cx="23714258" cy="13446656"/>
          </a:xfrm>
          <a:prstGeom prst="rect">
            <a:avLst/>
          </a:prstGeom>
        </p:spPr>
        <p:txBody>
          <a:bodyPr/>
          <a:lstStyle>
            <a:lvl1pPr defTabSz="584200">
              <a:spcBef>
                <a:spcPts val="2400"/>
              </a:spcBef>
              <a:defRPr b="1" i="1" sz="13000">
                <a:latin typeface="Helvetica Neue"/>
                <a:ea typeface="Helvetica Neue"/>
                <a:cs typeface="Helvetica Neue"/>
                <a:sym typeface="Helvetica Neue"/>
              </a:defRPr>
            </a:lvl1pPr>
          </a:lstStyle>
          <a:p>
            <a:pPr/>
            <a:r>
              <a:t>Put Me in remembrance;     Let us contend together; State your case, that you may be acquitted.                           ISAIAH 43:26 NKJV</a:t>
            </a:r>
          </a:p>
        </p:txBody>
      </p:sp>
    </p:spTree>
  </p:cSld>
  <p:clrMapOvr>
    <a:masterClrMapping/>
  </p:clrMapOvr>
  <p:transition xmlns:p14="http://schemas.microsoft.com/office/powerpoint/2010/main" spd="med" advClick="1"/>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5" name="Confess all of your sins or the sins of the person/s you are praying for before you present your case before the Lord. Also, forgive anyone you haven’t forgiven."/>
          <p:cNvSpPr txBox="1"/>
          <p:nvPr>
            <p:ph type="title"/>
          </p:nvPr>
        </p:nvSpPr>
        <p:spPr>
          <a:xfrm>
            <a:off x="212926" y="134672"/>
            <a:ext cx="23958148" cy="13446656"/>
          </a:xfrm>
          <a:prstGeom prst="rect">
            <a:avLst/>
          </a:prstGeom>
        </p:spPr>
        <p:txBody>
          <a:bodyPr/>
          <a:lstStyle>
            <a:lvl1pPr defTabSz="584200">
              <a:spcBef>
                <a:spcPts val="2400"/>
              </a:spcBef>
              <a:defRPr b="1" sz="13000">
                <a:latin typeface="Helvetica Neue"/>
                <a:ea typeface="Helvetica Neue"/>
                <a:cs typeface="Helvetica Neue"/>
                <a:sym typeface="Helvetica Neue"/>
              </a:defRPr>
            </a:lvl1pPr>
          </a:lstStyle>
          <a:p>
            <a:pPr/>
            <a:r>
              <a:t>Confess all of your sins or the sins of the person/s you are praying for before you present your case before the Lord. Also, forgive anyone you haven’t forgiven. </a:t>
            </a:r>
          </a:p>
        </p:txBody>
      </p:sp>
    </p:spTree>
  </p:cSld>
  <p:clrMapOvr>
    <a:masterClrMapping/>
  </p:clrMapOvr>
  <p:transition xmlns:p14="http://schemas.microsoft.com/office/powerpoint/2010/main" spd="med" advClick="1"/>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7" name="This is an important step before we proceed because our sins are the accusers’ evidence to disqualify you and hinder and deny your prayers to be granted."/>
          <p:cNvSpPr txBox="1"/>
          <p:nvPr>
            <p:ph type="title"/>
          </p:nvPr>
        </p:nvSpPr>
        <p:spPr>
          <a:xfrm>
            <a:off x="212926" y="134672"/>
            <a:ext cx="23958148" cy="13446656"/>
          </a:xfrm>
          <a:prstGeom prst="rect">
            <a:avLst/>
          </a:prstGeom>
        </p:spPr>
        <p:txBody>
          <a:bodyPr/>
          <a:lstStyle>
            <a:lvl1pPr defTabSz="584200">
              <a:spcBef>
                <a:spcPts val="2400"/>
              </a:spcBef>
              <a:defRPr b="1" sz="13000">
                <a:latin typeface="Helvetica Neue"/>
                <a:ea typeface="Helvetica Neue"/>
                <a:cs typeface="Helvetica Neue"/>
                <a:sym typeface="Helvetica Neue"/>
              </a:defRPr>
            </a:lvl1pPr>
          </a:lstStyle>
          <a:p>
            <a:pPr/>
            <a:r>
              <a:t>This is an important step before we proceed because our sins are the accusers’ evidence to disqualify you and hinder and deny your prayers to be granted.</a:t>
            </a:r>
          </a:p>
        </p:txBody>
      </p:sp>
    </p:spTree>
  </p:cSld>
  <p:clrMapOvr>
    <a:masterClrMapping/>
  </p:clrMapOvr>
  <p:transition xmlns:p14="http://schemas.microsoft.com/office/powerpoint/2010/main" spd="med" advClick="1"/>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9" name="This is why we agree with the accuser and confess our sins before our righteous judge so that we will be acquitted and accepted. Let the Blood of Jesus speak on your behalf. Do this before presenting your case."/>
          <p:cNvSpPr txBox="1"/>
          <p:nvPr>
            <p:ph type="title"/>
          </p:nvPr>
        </p:nvSpPr>
        <p:spPr>
          <a:xfrm>
            <a:off x="212926" y="134672"/>
            <a:ext cx="23958148" cy="13446656"/>
          </a:xfrm>
          <a:prstGeom prst="rect">
            <a:avLst/>
          </a:prstGeom>
        </p:spPr>
        <p:txBody>
          <a:bodyPr/>
          <a:lstStyle>
            <a:lvl1pPr defTabSz="584200">
              <a:spcBef>
                <a:spcPts val="2400"/>
              </a:spcBef>
              <a:defRPr b="1" sz="13000">
                <a:latin typeface="Helvetica Neue"/>
                <a:ea typeface="Helvetica Neue"/>
                <a:cs typeface="Helvetica Neue"/>
                <a:sym typeface="Helvetica Neue"/>
              </a:defRPr>
            </a:lvl1pPr>
          </a:lstStyle>
          <a:p>
            <a:pPr/>
            <a:r>
              <a:t>This is why we agree with the accuser and confess our sins before our righteous judge so that we will be acquitted and accepted. Let the Blood of Jesus speak on your behalf. Do this before presenting your case.</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7" name="“Now I saw heaven opened, and behold, a white horse. And He who sat on him was called Faithful and True, and in righteousness He judges and makes war.”…"/>
          <p:cNvSpPr txBox="1"/>
          <p:nvPr/>
        </p:nvSpPr>
        <p:spPr>
          <a:xfrm>
            <a:off x="172579" y="1221518"/>
            <a:ext cx="24038843" cy="11272965"/>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algn="ctr" defTabSz="821531">
              <a:lnSpc>
                <a:spcPct val="75000"/>
              </a:lnSpc>
              <a:spcBef>
                <a:spcPts val="0"/>
              </a:spcBef>
              <a:defRPr b="1" i="1" sz="13000">
                <a:latin typeface="Helvetica Neue"/>
                <a:ea typeface="Helvetica Neue"/>
                <a:cs typeface="Helvetica Neue"/>
                <a:sym typeface="Helvetica Neue"/>
              </a:defRPr>
            </a:pPr>
            <a:r>
              <a:t>“Now I saw heaven opened, and behold, a white horse. And He who sat on him was called Faithful and True, and in righteousness He judges and makes war.”</a:t>
            </a:r>
          </a:p>
          <a:p>
            <a:pPr algn="ctr" defTabSz="821531">
              <a:lnSpc>
                <a:spcPct val="75000"/>
              </a:lnSpc>
              <a:spcBef>
                <a:spcPts val="0"/>
              </a:spcBef>
              <a:defRPr b="1" i="1" sz="13000">
                <a:latin typeface="Helvetica Neue"/>
                <a:ea typeface="Helvetica Neue"/>
                <a:cs typeface="Helvetica Neue"/>
                <a:sym typeface="Helvetica Neue"/>
              </a:defRPr>
            </a:pPr>
            <a:r>
              <a:t>Revelation 19:11 NKJV</a:t>
            </a:r>
          </a:p>
        </p:txBody>
      </p:sp>
    </p:spTree>
  </p:cSld>
  <p:clrMapOvr>
    <a:masterClrMapping/>
  </p:clrMapOvr>
  <p:transition xmlns:p14="http://schemas.microsoft.com/office/powerpoint/2010/main" spd="med" advClick="1"/>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1" name="In presenting your case, ask the Holy Spirit to remind you or to show you what is written in your book. Ask Him to remind you of any prophetic word that has been given to you concerning your prayer."/>
          <p:cNvSpPr txBox="1"/>
          <p:nvPr>
            <p:ph type="title"/>
          </p:nvPr>
        </p:nvSpPr>
        <p:spPr>
          <a:xfrm>
            <a:off x="212926" y="134672"/>
            <a:ext cx="23958148" cy="13446656"/>
          </a:xfrm>
          <a:prstGeom prst="rect">
            <a:avLst/>
          </a:prstGeom>
        </p:spPr>
        <p:txBody>
          <a:bodyPr/>
          <a:lstStyle>
            <a:lvl1pPr defTabSz="584200">
              <a:spcBef>
                <a:spcPts val="2400"/>
              </a:spcBef>
              <a:defRPr b="1" sz="13000">
                <a:latin typeface="Helvetica Neue"/>
                <a:ea typeface="Helvetica Neue"/>
                <a:cs typeface="Helvetica Neue"/>
                <a:sym typeface="Helvetica Neue"/>
              </a:defRPr>
            </a:lvl1pPr>
          </a:lstStyle>
          <a:p>
            <a:pPr/>
            <a:r>
              <a:t>In presenting your case, ask the Holy Spirit to remind you or to show you what is written in your book. Ask Him to remind you of any prophetic word that has been given to you concerning your prayer.</a:t>
            </a:r>
          </a:p>
        </p:txBody>
      </p:sp>
    </p:spTree>
  </p:cSld>
  <p:clrMapOvr>
    <a:masterClrMapping/>
  </p:clrMapOvr>
  <p:transition xmlns:p14="http://schemas.microsoft.com/office/powerpoint/2010/main" spd="med" advClick="1"/>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3" name="If the Lord has reminded you of anything that was written in your book or any prophetic word, speak it out boldly before the Lord. You can also use Bible verses that relate to your prayer as well."/>
          <p:cNvSpPr txBox="1"/>
          <p:nvPr>
            <p:ph type="title"/>
          </p:nvPr>
        </p:nvSpPr>
        <p:spPr>
          <a:xfrm>
            <a:off x="212926" y="134672"/>
            <a:ext cx="23958148" cy="13446656"/>
          </a:xfrm>
          <a:prstGeom prst="rect">
            <a:avLst/>
          </a:prstGeom>
        </p:spPr>
        <p:txBody>
          <a:bodyPr/>
          <a:lstStyle>
            <a:lvl1pPr defTabSz="584200">
              <a:spcBef>
                <a:spcPts val="2400"/>
              </a:spcBef>
              <a:defRPr b="1" sz="13000">
                <a:latin typeface="Helvetica Neue"/>
                <a:ea typeface="Helvetica Neue"/>
                <a:cs typeface="Helvetica Neue"/>
                <a:sym typeface="Helvetica Neue"/>
              </a:defRPr>
            </a:lvl1pPr>
          </a:lstStyle>
          <a:p>
            <a:pPr/>
            <a:r>
              <a:t>If the Lord has reminded you of anything that was written in your book or any prophetic word, speak it out boldly before the Lord. You can also use Bible verses that relate to your prayer as well.</a:t>
            </a:r>
          </a:p>
        </p:txBody>
      </p:sp>
    </p:spTree>
  </p:cSld>
  <p:clrMapOvr>
    <a:masterClrMapping/>
  </p:clrMapOvr>
  <p:transition xmlns:p14="http://schemas.microsoft.com/office/powerpoint/2010/main" spd="med" advClick="1"/>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5" name="If your life is a testimony to your prayer, submit your testimony before Him. Remember, it’s in God’s nature to keep His covenant with you. God is always looking for a legal right to be merciful."/>
          <p:cNvSpPr txBox="1"/>
          <p:nvPr>
            <p:ph type="title"/>
          </p:nvPr>
        </p:nvSpPr>
        <p:spPr>
          <a:xfrm>
            <a:off x="212926" y="134672"/>
            <a:ext cx="23958148" cy="13446656"/>
          </a:xfrm>
          <a:prstGeom prst="rect">
            <a:avLst/>
          </a:prstGeom>
        </p:spPr>
        <p:txBody>
          <a:bodyPr/>
          <a:lstStyle>
            <a:lvl1pPr defTabSz="584200">
              <a:spcBef>
                <a:spcPts val="2400"/>
              </a:spcBef>
              <a:defRPr b="1" sz="13000">
                <a:latin typeface="Helvetica Neue"/>
                <a:ea typeface="Helvetica Neue"/>
                <a:cs typeface="Helvetica Neue"/>
                <a:sym typeface="Helvetica Neue"/>
              </a:defRPr>
            </a:lvl1pPr>
          </a:lstStyle>
          <a:p>
            <a:pPr/>
            <a:r>
              <a:t>If your life is a testimony to your prayer, submit your testimony before Him. Remember, it’s in God’s nature to keep His covenant with you. God is always looking for a legal right to be merciful.</a:t>
            </a:r>
          </a:p>
        </p:txBody>
      </p:sp>
    </p:spTree>
  </p:cSld>
  <p:clrMapOvr>
    <a:masterClrMapping/>
  </p:clrMapOvr>
  <p:transition xmlns:p14="http://schemas.microsoft.com/office/powerpoint/2010/main" spd="med" advClick="1"/>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7" name="6) CALL ON THE WITNESSES"/>
          <p:cNvSpPr txBox="1"/>
          <p:nvPr>
            <p:ph type="title"/>
          </p:nvPr>
        </p:nvSpPr>
        <p:spPr>
          <a:xfrm>
            <a:off x="471682" y="2434724"/>
            <a:ext cx="23440636" cy="8846552"/>
          </a:xfrm>
          <a:prstGeom prst="rect">
            <a:avLst/>
          </a:prstGeom>
        </p:spPr>
        <p:txBody>
          <a:bodyPr anchor="ctr"/>
          <a:lstStyle>
            <a:lvl1pPr algn="ctr" defTabSz="2438400">
              <a:lnSpc>
                <a:spcPct val="80000"/>
              </a:lnSpc>
              <a:defRPr b="1" cap="none" spc="0" sz="18000">
                <a:solidFill>
                  <a:srgbClr val="000000"/>
                </a:solidFill>
                <a:latin typeface="Helvetica Neue"/>
                <a:ea typeface="Helvetica Neue"/>
                <a:cs typeface="Helvetica Neue"/>
                <a:sym typeface="Helvetica Neue"/>
              </a:defRPr>
            </a:lvl1pPr>
          </a:lstStyle>
          <a:p>
            <a:pPr/>
            <a:r>
              <a:t>6) CALL ON THE WITNESSES</a:t>
            </a:r>
          </a:p>
        </p:txBody>
      </p:sp>
    </p:spTree>
  </p:cSld>
  <p:clrMapOvr>
    <a:masterClrMapping/>
  </p:clrMapOvr>
  <p:transition xmlns:p14="http://schemas.microsoft.com/office/powerpoint/2010/main" spd="med" advClick="1"/>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9" name="“Therefore, since we are surrounded by such a great cloud of witnesses, let us throw off everything that hinders and the sin that so easily entangles. And let us run with perseverance the race marked out for us,”…"/>
          <p:cNvSpPr txBox="1"/>
          <p:nvPr>
            <p:ph type="title"/>
          </p:nvPr>
        </p:nvSpPr>
        <p:spPr>
          <a:xfrm>
            <a:off x="212926" y="134672"/>
            <a:ext cx="23958148" cy="13446656"/>
          </a:xfrm>
          <a:prstGeom prst="rect">
            <a:avLst/>
          </a:prstGeom>
        </p:spPr>
        <p:txBody>
          <a:bodyPr/>
          <a:lstStyle/>
          <a:p>
            <a:pPr defTabSz="584200">
              <a:spcBef>
                <a:spcPts val="2400"/>
              </a:spcBef>
              <a:defRPr b="1" i="1" sz="12000">
                <a:latin typeface="Arial"/>
                <a:ea typeface="Arial"/>
                <a:cs typeface="Arial"/>
                <a:sym typeface="Arial"/>
              </a:defRPr>
            </a:pPr>
            <a:r>
              <a:t>“Therefore, since we are surrounded by such a great cloud of witnesses, let us throw off everything that hinders and the sin that so easily entangles. And let us run with perseverance the race marked out for us,”</a:t>
            </a:r>
          </a:p>
          <a:p>
            <a:pPr defTabSz="584200">
              <a:spcBef>
                <a:spcPts val="2400"/>
              </a:spcBef>
              <a:defRPr b="1" i="1" sz="12000">
                <a:latin typeface="Arial"/>
                <a:ea typeface="Arial"/>
                <a:cs typeface="Arial"/>
                <a:sym typeface="Arial"/>
              </a:defRPr>
            </a:pPr>
            <a:r>
              <a:t>Hebrews 12:1 NIV</a:t>
            </a:r>
          </a:p>
        </p:txBody>
      </p:sp>
    </p:spTree>
  </p:cSld>
  <p:clrMapOvr>
    <a:masterClrMapping/>
  </p:clrMapOvr>
  <p:transition xmlns:p14="http://schemas.microsoft.com/office/powerpoint/2010/main" spd="med" advClick="1"/>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1" name="The great cloud of witness are love ones who have gone to be with the Lord. Ask that they testify concerning your prayer."/>
          <p:cNvSpPr txBox="1"/>
          <p:nvPr>
            <p:ph type="title"/>
          </p:nvPr>
        </p:nvSpPr>
        <p:spPr>
          <a:xfrm>
            <a:off x="212926" y="134672"/>
            <a:ext cx="23958148" cy="13446656"/>
          </a:xfrm>
          <a:prstGeom prst="rect">
            <a:avLst/>
          </a:prstGeom>
        </p:spPr>
        <p:txBody>
          <a:bodyPr/>
          <a:lstStyle>
            <a:lvl1pPr defTabSz="584200">
              <a:spcBef>
                <a:spcPts val="2400"/>
              </a:spcBef>
              <a:defRPr b="1" sz="13000">
                <a:latin typeface="Helvetica Neue"/>
                <a:ea typeface="Helvetica Neue"/>
                <a:cs typeface="Helvetica Neue"/>
                <a:sym typeface="Helvetica Neue"/>
              </a:defRPr>
            </a:lvl1pPr>
          </a:lstStyle>
          <a:p>
            <a:pPr/>
            <a:r>
              <a:t>The great cloud of witness are love ones who have gone to be with the Lord. Ask that they testify concerning your prayer. </a:t>
            </a:r>
          </a:p>
        </p:txBody>
      </p:sp>
    </p:spTree>
  </p:cSld>
  <p:clrMapOvr>
    <a:masterClrMapping/>
  </p:clrMapOvr>
  <p:transition xmlns:p14="http://schemas.microsoft.com/office/powerpoint/2010/main" spd="med" advClick="1"/>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3" name="7) WAIT FOR THE LORD TO RENDER A VERDICT"/>
          <p:cNvSpPr txBox="1"/>
          <p:nvPr>
            <p:ph type="title"/>
          </p:nvPr>
        </p:nvSpPr>
        <p:spPr>
          <a:xfrm>
            <a:off x="471682" y="2434724"/>
            <a:ext cx="23440636" cy="8846552"/>
          </a:xfrm>
          <a:prstGeom prst="rect">
            <a:avLst/>
          </a:prstGeom>
        </p:spPr>
        <p:txBody>
          <a:bodyPr anchor="ctr"/>
          <a:lstStyle>
            <a:lvl1pPr algn="ctr" defTabSz="2438400">
              <a:lnSpc>
                <a:spcPct val="80000"/>
              </a:lnSpc>
              <a:defRPr b="1" cap="none" spc="0" sz="18000">
                <a:solidFill>
                  <a:srgbClr val="000000"/>
                </a:solidFill>
                <a:latin typeface="Helvetica Neue"/>
                <a:ea typeface="Helvetica Neue"/>
                <a:cs typeface="Helvetica Neue"/>
                <a:sym typeface="Helvetica Neue"/>
              </a:defRPr>
            </a:lvl1pPr>
          </a:lstStyle>
          <a:p>
            <a:pPr/>
            <a:r>
              <a:t>7) WAIT FOR THE LORD TO RENDER A VERDICT</a:t>
            </a:r>
          </a:p>
        </p:txBody>
      </p:sp>
    </p:spTree>
  </p:cSld>
  <p:clrMapOvr>
    <a:masterClrMapping/>
  </p:clrMapOvr>
  <p:transition xmlns:p14="http://schemas.microsoft.com/office/powerpoint/2010/main" spd="med" advClick="1"/>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5" name="“And will not God bring about justice for his chosen ones, who cry out to him day and night? Will he keep putting them off?”…"/>
          <p:cNvSpPr txBox="1"/>
          <p:nvPr>
            <p:ph type="title"/>
          </p:nvPr>
        </p:nvSpPr>
        <p:spPr>
          <a:xfrm>
            <a:off x="212926" y="134672"/>
            <a:ext cx="23958148" cy="13446656"/>
          </a:xfrm>
          <a:prstGeom prst="rect">
            <a:avLst/>
          </a:prstGeom>
        </p:spPr>
        <p:txBody>
          <a:bodyPr/>
          <a:lstStyle/>
          <a:p>
            <a:pPr defTabSz="584200">
              <a:spcBef>
                <a:spcPts val="2400"/>
              </a:spcBef>
              <a:defRPr b="1" i="1" sz="13000">
                <a:latin typeface="Helvetica Neue"/>
                <a:ea typeface="Helvetica Neue"/>
                <a:cs typeface="Helvetica Neue"/>
                <a:sym typeface="Helvetica Neue"/>
              </a:defRPr>
            </a:pPr>
            <a:r>
              <a:t>“And will not God bring about justice for his chosen ones, who cry out to him day and night? Will he keep putting them off?”</a:t>
            </a:r>
          </a:p>
          <a:p>
            <a:pPr defTabSz="584200">
              <a:spcBef>
                <a:spcPts val="2400"/>
              </a:spcBef>
              <a:defRPr b="1" i="1" sz="13000">
                <a:latin typeface="Helvetica Neue"/>
                <a:ea typeface="Helvetica Neue"/>
                <a:cs typeface="Helvetica Neue"/>
                <a:sym typeface="Helvetica Neue"/>
              </a:defRPr>
            </a:pPr>
            <a:r>
              <a:t>Luke 18:7 NIV</a:t>
            </a:r>
          </a:p>
        </p:txBody>
      </p:sp>
    </p:spTree>
  </p:cSld>
  <p:clrMapOvr>
    <a:masterClrMapping/>
  </p:clrMapOvr>
  <p:transition xmlns:p14="http://schemas.microsoft.com/office/powerpoint/2010/main" spd="med" advClick="1"/>
</p:sld>
</file>

<file path=ppt/slides/slide4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7" name="Be prepared to accept a verdict no matter what the outcome. Remember, God is a just Judge and He renders verdicts accordingly. Agree with God. Declare and decree what God has said."/>
          <p:cNvSpPr txBox="1"/>
          <p:nvPr>
            <p:ph type="title"/>
          </p:nvPr>
        </p:nvSpPr>
        <p:spPr>
          <a:xfrm>
            <a:off x="212926" y="134672"/>
            <a:ext cx="23958148" cy="13446656"/>
          </a:xfrm>
          <a:prstGeom prst="rect">
            <a:avLst/>
          </a:prstGeom>
        </p:spPr>
        <p:txBody>
          <a:bodyPr/>
          <a:lstStyle>
            <a:lvl1pPr defTabSz="584200">
              <a:spcBef>
                <a:spcPts val="2400"/>
              </a:spcBef>
              <a:defRPr b="1" sz="13000">
                <a:latin typeface="Helvetica Neue"/>
                <a:ea typeface="Helvetica Neue"/>
                <a:cs typeface="Helvetica Neue"/>
                <a:sym typeface="Helvetica Neue"/>
              </a:defRPr>
            </a:lvl1pPr>
          </a:lstStyle>
          <a:p>
            <a:pPr/>
            <a:r>
              <a:t>Be prepared to accept a verdict no matter what the outcome. Remember, God is a just Judge and He renders verdicts accordingly. Agree with God. Declare and decree what God has said.</a:t>
            </a:r>
          </a:p>
        </p:txBody>
      </p:sp>
    </p:spTree>
  </p:cSld>
  <p:clrMapOvr>
    <a:masterClrMapping/>
  </p:clrMapOvr>
  <p:transition xmlns:p14="http://schemas.microsoft.com/office/powerpoint/2010/main" spd="med" advClick="1"/>
</p:sld>
</file>

<file path=ppt/slides/slide4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9" name="1) BE LED BY THE HOLY SPIRIT"/>
          <p:cNvSpPr txBox="1"/>
          <p:nvPr>
            <p:ph type="title"/>
          </p:nvPr>
        </p:nvSpPr>
        <p:spPr>
          <a:xfrm>
            <a:off x="471682" y="48420"/>
            <a:ext cx="23440636" cy="1529512"/>
          </a:xfrm>
          <a:prstGeom prst="rect">
            <a:avLst/>
          </a:prstGeom>
        </p:spPr>
        <p:txBody>
          <a:bodyPr/>
          <a:lstStyle>
            <a:lvl1pPr>
              <a:defRPr b="1" sz="8500">
                <a:latin typeface="Helvetica Neue"/>
                <a:ea typeface="Helvetica Neue"/>
                <a:cs typeface="Helvetica Neue"/>
                <a:sym typeface="Helvetica Neue"/>
              </a:defRPr>
            </a:lvl1pPr>
          </a:lstStyle>
          <a:p>
            <a:pPr/>
            <a:r>
              <a:t>1) BE LED BY THE HOLY SPIRIT</a:t>
            </a:r>
          </a:p>
        </p:txBody>
      </p:sp>
      <p:sp>
        <p:nvSpPr>
          <p:cNvPr id="290" name="2) BEGIN TO PRAISE AND WORSHIP THE LORD"/>
          <p:cNvSpPr txBox="1"/>
          <p:nvPr/>
        </p:nvSpPr>
        <p:spPr>
          <a:xfrm>
            <a:off x="256052" y="1513188"/>
            <a:ext cx="23871896" cy="148638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lvl1pPr algn="ctr" defTabSz="2340863">
              <a:lnSpc>
                <a:spcPct val="80000"/>
              </a:lnSpc>
              <a:spcBef>
                <a:spcPts val="0"/>
              </a:spcBef>
              <a:defRPr b="1" sz="8160">
                <a:latin typeface="Helvetica Neue"/>
                <a:ea typeface="Helvetica Neue"/>
                <a:cs typeface="Helvetica Neue"/>
                <a:sym typeface="Helvetica Neue"/>
              </a:defRPr>
            </a:lvl1pPr>
          </a:lstStyle>
          <a:p>
            <a:pPr/>
            <a:r>
              <a:t>2) BEGIN TO PRAISE AND WORSHIP THE LORD</a:t>
            </a:r>
          </a:p>
        </p:txBody>
      </p:sp>
      <p:sp>
        <p:nvSpPr>
          <p:cNvPr id="291" name="3) ENTER THE COURT THROUGH THE BLOOD OF JESUS"/>
          <p:cNvSpPr txBox="1"/>
          <p:nvPr/>
        </p:nvSpPr>
        <p:spPr>
          <a:xfrm>
            <a:off x="471682" y="3023214"/>
            <a:ext cx="23440636" cy="242078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lvl1pPr algn="ctr" defTabSz="2414016">
              <a:lnSpc>
                <a:spcPct val="80000"/>
              </a:lnSpc>
              <a:spcBef>
                <a:spcPts val="0"/>
              </a:spcBef>
              <a:defRPr b="1" sz="8415">
                <a:latin typeface="Helvetica Neue"/>
                <a:ea typeface="Helvetica Neue"/>
                <a:cs typeface="Helvetica Neue"/>
                <a:sym typeface="Helvetica Neue"/>
              </a:defRPr>
            </a:lvl1pPr>
          </a:lstStyle>
          <a:p>
            <a:pPr/>
            <a:r>
              <a:t>3) ENTER THE COURT THROUGH THE BLOOD OF JESUS</a:t>
            </a:r>
          </a:p>
        </p:txBody>
      </p:sp>
      <p:sp>
        <p:nvSpPr>
          <p:cNvPr id="292" name="4) SET THE COURT IN ORDER"/>
          <p:cNvSpPr txBox="1"/>
          <p:nvPr/>
        </p:nvSpPr>
        <p:spPr>
          <a:xfrm>
            <a:off x="471682" y="5467636"/>
            <a:ext cx="23440636" cy="1515137"/>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lvl1pPr algn="ctr" defTabSz="2438400">
              <a:lnSpc>
                <a:spcPct val="80000"/>
              </a:lnSpc>
              <a:spcBef>
                <a:spcPts val="0"/>
              </a:spcBef>
              <a:defRPr b="1" sz="8500">
                <a:latin typeface="Helvetica Neue"/>
                <a:ea typeface="Helvetica Neue"/>
                <a:cs typeface="Helvetica Neue"/>
                <a:sym typeface="Helvetica Neue"/>
              </a:defRPr>
            </a:lvl1pPr>
          </a:lstStyle>
          <a:p>
            <a:pPr/>
            <a:r>
              <a:t>4) SET THE COURT IN ORDER</a:t>
            </a:r>
          </a:p>
        </p:txBody>
      </p:sp>
      <p:sp>
        <p:nvSpPr>
          <p:cNvPr id="293" name="5) CONFESS YOUR SINS AND PRESENT YOUR CASE"/>
          <p:cNvSpPr txBox="1"/>
          <p:nvPr/>
        </p:nvSpPr>
        <p:spPr>
          <a:xfrm>
            <a:off x="40422" y="6889277"/>
            <a:ext cx="24303156" cy="26364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lvl1pPr algn="ctr" defTabSz="2438400">
              <a:lnSpc>
                <a:spcPct val="80000"/>
              </a:lnSpc>
              <a:spcBef>
                <a:spcPts val="0"/>
              </a:spcBef>
              <a:defRPr b="1" sz="8500">
                <a:latin typeface="Helvetica Neue"/>
                <a:ea typeface="Helvetica Neue"/>
                <a:cs typeface="Helvetica Neue"/>
                <a:sym typeface="Helvetica Neue"/>
              </a:defRPr>
            </a:lvl1pPr>
          </a:lstStyle>
          <a:p>
            <a:pPr/>
            <a:r>
              <a:t>5) CONFESS YOUR SINS AND PRESENT YOUR CASE</a:t>
            </a:r>
          </a:p>
        </p:txBody>
      </p:sp>
      <p:sp>
        <p:nvSpPr>
          <p:cNvPr id="294" name="6) CALL ON THE WITNESSES"/>
          <p:cNvSpPr txBox="1"/>
          <p:nvPr/>
        </p:nvSpPr>
        <p:spPr>
          <a:xfrm>
            <a:off x="471682" y="9450836"/>
            <a:ext cx="23440636" cy="1572637"/>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lvl1pPr algn="ctr" defTabSz="2438400">
              <a:lnSpc>
                <a:spcPct val="80000"/>
              </a:lnSpc>
              <a:spcBef>
                <a:spcPts val="0"/>
              </a:spcBef>
              <a:defRPr b="1" sz="8500">
                <a:latin typeface="Helvetica Neue"/>
                <a:ea typeface="Helvetica Neue"/>
                <a:cs typeface="Helvetica Neue"/>
                <a:sym typeface="Helvetica Neue"/>
              </a:defRPr>
            </a:lvl1pPr>
          </a:lstStyle>
          <a:p>
            <a:pPr/>
            <a:r>
              <a:t>6) CALL ON THE WITNESSES</a:t>
            </a:r>
          </a:p>
        </p:txBody>
      </p:sp>
      <p:sp>
        <p:nvSpPr>
          <p:cNvPr id="295" name="7) WAIT FOR THE LORD TO RENDER A VERDICT"/>
          <p:cNvSpPr txBox="1"/>
          <p:nvPr/>
        </p:nvSpPr>
        <p:spPr>
          <a:xfrm>
            <a:off x="471682" y="10872477"/>
            <a:ext cx="23440636" cy="273703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lvl1pPr algn="ctr" defTabSz="2438400">
              <a:lnSpc>
                <a:spcPct val="80000"/>
              </a:lnSpc>
              <a:spcBef>
                <a:spcPts val="0"/>
              </a:spcBef>
              <a:defRPr b="1" sz="8500">
                <a:latin typeface="Helvetica Neue"/>
                <a:ea typeface="Helvetica Neue"/>
                <a:cs typeface="Helvetica Neue"/>
                <a:sym typeface="Helvetica Neue"/>
              </a:defRPr>
            </a:lvl1pPr>
          </a:lstStyle>
          <a:p>
            <a:pPr/>
            <a:r>
              <a:t>7) WAIT FOR THE LORD TO RENDER A VERDICT</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1" name="One day the members of the HEAVENLY COURT came to present themselves before the Lord, and the Accuser, Satan, came with them.…"/>
          <p:cNvSpPr txBox="1"/>
          <p:nvPr/>
        </p:nvSpPr>
        <p:spPr>
          <a:xfrm>
            <a:off x="172579" y="1984740"/>
            <a:ext cx="24038843" cy="9746521"/>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algn="ctr" defTabSz="821531">
              <a:lnSpc>
                <a:spcPct val="75000"/>
              </a:lnSpc>
              <a:spcBef>
                <a:spcPts val="0"/>
              </a:spcBef>
              <a:defRPr b="1" i="1" sz="13000">
                <a:latin typeface="Helvetica Neue"/>
                <a:ea typeface="Helvetica Neue"/>
                <a:cs typeface="Helvetica Neue"/>
                <a:sym typeface="Helvetica Neue"/>
              </a:defRPr>
            </a:pPr>
            <a:r>
              <a:t>One day the members of the HEAVENLY COURT came to present themselves before the Lord, and the Accuser, Satan, came with them.</a:t>
            </a:r>
          </a:p>
          <a:p>
            <a:pPr algn="ctr" defTabSz="821531">
              <a:lnSpc>
                <a:spcPct val="75000"/>
              </a:lnSpc>
              <a:spcBef>
                <a:spcPts val="0"/>
              </a:spcBef>
              <a:defRPr b="1" i="1" sz="13000">
                <a:latin typeface="Helvetica Neue"/>
                <a:ea typeface="Helvetica Neue"/>
                <a:cs typeface="Helvetica Neue"/>
                <a:sym typeface="Helvetica Neue"/>
              </a:defRPr>
            </a:pPr>
            <a:r>
              <a:t>Job 1:6 NLT</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5" name="One day the members of the HEAVENLY COURT came again to present themselves before the Lord, and the Accuser, Satan, came with them.…"/>
          <p:cNvSpPr txBox="1"/>
          <p:nvPr/>
        </p:nvSpPr>
        <p:spPr>
          <a:xfrm>
            <a:off x="115077" y="1221518"/>
            <a:ext cx="24153847" cy="11272965"/>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algn="ctr" defTabSz="821531">
              <a:lnSpc>
                <a:spcPct val="75000"/>
              </a:lnSpc>
              <a:spcBef>
                <a:spcPts val="0"/>
              </a:spcBef>
              <a:defRPr b="1" i="1" sz="13000">
                <a:latin typeface="Helvetica Neue"/>
                <a:ea typeface="Helvetica Neue"/>
                <a:cs typeface="Helvetica Neue"/>
                <a:sym typeface="Helvetica Neue"/>
              </a:defRPr>
            </a:pPr>
            <a:r>
              <a:t>One day the members of the HEAVENLY COURT came again to present themselves before the Lord, and the Accuser, Satan, came with them.</a:t>
            </a:r>
          </a:p>
          <a:p>
            <a:pPr algn="ctr" defTabSz="821531">
              <a:lnSpc>
                <a:spcPct val="75000"/>
              </a:lnSpc>
              <a:spcBef>
                <a:spcPts val="0"/>
              </a:spcBef>
              <a:defRPr b="1" i="1" sz="13000">
                <a:latin typeface="Helvetica Neue"/>
                <a:ea typeface="Helvetica Neue"/>
                <a:cs typeface="Helvetica Neue"/>
                <a:sym typeface="Helvetica Neue"/>
              </a:defRPr>
            </a:pPr>
            <a:r>
              <a:t>Job 2:1 NLT</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9" name="God presides over HEAVEN’S COURT; he pronounces judgment on the heavenly beings: “How long will you hand down unjust decisions by favoring the wicked? Interlude”…"/>
          <p:cNvSpPr txBox="1"/>
          <p:nvPr/>
        </p:nvSpPr>
        <p:spPr>
          <a:xfrm>
            <a:off x="115077" y="458296"/>
            <a:ext cx="24153847" cy="12799410"/>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algn="ctr" defTabSz="584200">
              <a:lnSpc>
                <a:spcPct val="75000"/>
              </a:lnSpc>
              <a:spcBef>
                <a:spcPts val="0"/>
              </a:spcBef>
              <a:defRPr b="1" i="1" sz="13000">
                <a:latin typeface="Helvetica Neue"/>
                <a:ea typeface="Helvetica Neue"/>
                <a:cs typeface="Helvetica Neue"/>
                <a:sym typeface="Helvetica Neue"/>
              </a:defRPr>
            </a:pPr>
            <a:r>
              <a:t>God presides over HEAVEN’S COURT; he pronounces judgment on the heavenly beings: “How long will you hand down unjust decisions by favoring the wicked? Interlude”</a:t>
            </a:r>
          </a:p>
          <a:p>
            <a:pPr algn="ctr" defTabSz="584200">
              <a:lnSpc>
                <a:spcPct val="75000"/>
              </a:lnSpc>
              <a:spcBef>
                <a:spcPts val="0"/>
              </a:spcBef>
              <a:defRPr b="1" i="1" sz="13000">
                <a:latin typeface="Helvetica Neue"/>
                <a:ea typeface="Helvetica Neue"/>
                <a:cs typeface="Helvetica Neue"/>
                <a:sym typeface="Helvetica Neue"/>
              </a:defRPr>
            </a:pPr>
            <a:r>
              <a:t>Psalms 82:1-2 NLT</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God stands among the DIVINE COUNCIL; He renders judgment among the gods. “How long will you all judge unjustly and accept partiality of the wicked?”…"/>
          <p:cNvSpPr txBox="1"/>
          <p:nvPr/>
        </p:nvSpPr>
        <p:spPr>
          <a:xfrm>
            <a:off x="115077" y="1221518"/>
            <a:ext cx="24153847" cy="11272965"/>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algn="ctr" defTabSz="584200">
              <a:lnSpc>
                <a:spcPct val="75000"/>
              </a:lnSpc>
              <a:spcBef>
                <a:spcPts val="0"/>
              </a:spcBef>
              <a:defRPr b="1" i="1" sz="13000">
                <a:latin typeface="Helvetica Neue"/>
                <a:ea typeface="Helvetica Neue"/>
                <a:cs typeface="Helvetica Neue"/>
                <a:sym typeface="Helvetica Neue"/>
              </a:defRPr>
            </a:pPr>
            <a:r>
              <a:t>God stands among the DIVINE COUNCIL; He renders judgment among the gods. “How long will you all judge unjustly and accept partiality of the wicked?”</a:t>
            </a:r>
          </a:p>
          <a:p>
            <a:pPr algn="ctr" defTabSz="584200">
              <a:lnSpc>
                <a:spcPct val="75000"/>
              </a:lnSpc>
              <a:spcBef>
                <a:spcPts val="0"/>
              </a:spcBef>
              <a:defRPr b="1" i="1" sz="13000">
                <a:latin typeface="Helvetica Neue"/>
                <a:ea typeface="Helvetica Neue"/>
                <a:cs typeface="Helvetica Neue"/>
                <a:sym typeface="Helvetica Neue"/>
              </a:defRPr>
            </a:pPr>
            <a:r>
              <a:t>Psalms 82:1-2 MEV</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Thus says the Lord of hosts:   If you will walk in my ways and keep my charge, then you shall rule my house and have charge of my COURTS, and I will give you the right of ACCESS among those who are standing here.”…"/>
          <p:cNvSpPr txBox="1"/>
          <p:nvPr/>
        </p:nvSpPr>
        <p:spPr>
          <a:xfrm>
            <a:off x="115077" y="-37306"/>
            <a:ext cx="24153847" cy="13790613"/>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algn="ctr" defTabSz="584200">
              <a:lnSpc>
                <a:spcPct val="75000"/>
              </a:lnSpc>
              <a:spcBef>
                <a:spcPts val="0"/>
              </a:spcBef>
              <a:defRPr b="1" i="1" sz="12500">
                <a:latin typeface="Helvetica Neue"/>
                <a:ea typeface="Helvetica Neue"/>
                <a:cs typeface="Helvetica Neue"/>
                <a:sym typeface="Helvetica Neue"/>
              </a:defRPr>
            </a:pPr>
            <a:r>
              <a:t>“Thus says the Lord of hosts:   If you will walk in my ways and keep my charge, then you shall rule my house and have charge of my COURTS, and I will give you the right of ACCESS among those who are standing here.”</a:t>
            </a:r>
          </a:p>
          <a:p>
            <a:pPr algn="ctr" defTabSz="584200">
              <a:lnSpc>
                <a:spcPct val="75000"/>
              </a:lnSpc>
              <a:spcBef>
                <a:spcPts val="0"/>
              </a:spcBef>
              <a:defRPr b="1" i="1" sz="12500">
                <a:latin typeface="Helvetica Neue"/>
                <a:ea typeface="Helvetica Neue"/>
                <a:cs typeface="Helvetica Neue"/>
                <a:sym typeface="Helvetica Neue"/>
              </a:defRPr>
            </a:pPr>
            <a:r>
              <a:t>Zechariah 3:7 ESV</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23_ClassicWhite">
  <a:themeElements>
    <a:clrScheme name="23_ClassicWhite">
      <a:dk1>
        <a:srgbClr val="000000"/>
      </a:dk1>
      <a:lt1>
        <a:srgbClr val="FFFFFF"/>
      </a:lt1>
      <a:dk2>
        <a:srgbClr val="5E5E5E"/>
      </a:dk2>
      <a:lt2>
        <a:srgbClr val="D5D5D5"/>
      </a:lt2>
      <a:accent1>
        <a:srgbClr val="3E74D1"/>
      </a:accent1>
      <a:accent2>
        <a:srgbClr val="33C5B9"/>
      </a:accent2>
      <a:accent3>
        <a:srgbClr val="45B53C"/>
      </a:accent3>
      <a:accent4>
        <a:srgbClr val="FFBD16"/>
      </a:accent4>
      <a:accent5>
        <a:srgbClr val="E22146"/>
      </a:accent5>
      <a:accent6>
        <a:srgbClr val="836BB7"/>
      </a:accent6>
      <a:hlink>
        <a:srgbClr val="0000FF"/>
      </a:hlink>
      <a:folHlink>
        <a:srgbClr val="FF00FF"/>
      </a:folHlink>
    </a:clrScheme>
    <a:fontScheme name="23_ClassicWhite">
      <a:majorFont>
        <a:latin typeface="Canela Bold"/>
        <a:ea typeface="Canela Bold"/>
        <a:cs typeface="Canela Bold"/>
      </a:majorFont>
      <a:minorFont>
        <a:latin typeface="Canela Bold"/>
        <a:ea typeface="Canela Bold"/>
        <a:cs typeface="Canela Bold"/>
      </a:minorFont>
    </a:fontScheme>
    <a:fmtScheme name="23_Clas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11303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Graphik"/>
            <a:ea typeface="Graphik"/>
            <a:cs typeface="Graphik"/>
            <a:sym typeface="Graphi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t" upright="0">
        <a:spAutoFit/>
      </a:bodyPr>
      <a:lstStyle>
        <a:defPPr marL="0" marR="0" indent="0" algn="l" defTabSz="2438338" rtl="0" fontAlgn="auto" latinLnBrk="0" hangingPunct="0">
          <a:lnSpc>
            <a:spcPct val="90000"/>
          </a:lnSpc>
          <a:spcBef>
            <a:spcPts val="2400"/>
          </a:spcBef>
          <a:spcAft>
            <a:spcPts val="0"/>
          </a:spcAft>
          <a:buClrTx/>
          <a:buSzTx/>
          <a:buFontTx/>
          <a:buNone/>
          <a:tabLst/>
          <a:defRPr b="0" baseline="0" cap="none" i="0" spc="0" strike="noStrike" sz="4400" u="none" kumimoji="0" normalizeH="0">
            <a:ln>
              <a:noFill/>
            </a:ln>
            <a:solidFill>
              <a:srgbClr val="000000"/>
            </a:solidFill>
            <a:effectLst/>
            <a:uFillTx/>
            <a:latin typeface="Canela Text Regular"/>
            <a:ea typeface="Canela Text Regular"/>
            <a:cs typeface="Canela Text Regular"/>
            <a:sym typeface="Canela Text Regula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3_ClassicWhite">
  <a:themeElements>
    <a:clrScheme name="23_ClassicWhite">
      <a:dk1>
        <a:srgbClr val="000000"/>
      </a:dk1>
      <a:lt1>
        <a:srgbClr val="FFFFFF"/>
      </a:lt1>
      <a:dk2>
        <a:srgbClr val="5E5E5E"/>
      </a:dk2>
      <a:lt2>
        <a:srgbClr val="D5D5D5"/>
      </a:lt2>
      <a:accent1>
        <a:srgbClr val="3E74D1"/>
      </a:accent1>
      <a:accent2>
        <a:srgbClr val="33C5B9"/>
      </a:accent2>
      <a:accent3>
        <a:srgbClr val="45B53C"/>
      </a:accent3>
      <a:accent4>
        <a:srgbClr val="FFBD16"/>
      </a:accent4>
      <a:accent5>
        <a:srgbClr val="E22146"/>
      </a:accent5>
      <a:accent6>
        <a:srgbClr val="836BB7"/>
      </a:accent6>
      <a:hlink>
        <a:srgbClr val="0000FF"/>
      </a:hlink>
      <a:folHlink>
        <a:srgbClr val="FF00FF"/>
      </a:folHlink>
    </a:clrScheme>
    <a:fontScheme name="23_ClassicWhite">
      <a:majorFont>
        <a:latin typeface="Canela Bold"/>
        <a:ea typeface="Canela Bold"/>
        <a:cs typeface="Canela Bold"/>
      </a:majorFont>
      <a:minorFont>
        <a:latin typeface="Canela Bold"/>
        <a:ea typeface="Canela Bold"/>
        <a:cs typeface="Canela Bold"/>
      </a:minorFont>
    </a:fontScheme>
    <a:fmtScheme name="23_Clas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11303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Graphik"/>
            <a:ea typeface="Graphik"/>
            <a:cs typeface="Graphik"/>
            <a:sym typeface="Graphi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t" upright="0">
        <a:spAutoFit/>
      </a:bodyPr>
      <a:lstStyle>
        <a:defPPr marL="0" marR="0" indent="0" algn="l" defTabSz="2438338" rtl="0" fontAlgn="auto" latinLnBrk="0" hangingPunct="0">
          <a:lnSpc>
            <a:spcPct val="90000"/>
          </a:lnSpc>
          <a:spcBef>
            <a:spcPts val="2400"/>
          </a:spcBef>
          <a:spcAft>
            <a:spcPts val="0"/>
          </a:spcAft>
          <a:buClrTx/>
          <a:buSzTx/>
          <a:buFontTx/>
          <a:buNone/>
          <a:tabLst/>
          <a:defRPr b="0" baseline="0" cap="none" i="0" spc="0" strike="noStrike" sz="4400" u="none" kumimoji="0" normalizeH="0">
            <a:ln>
              <a:noFill/>
            </a:ln>
            <a:solidFill>
              <a:srgbClr val="000000"/>
            </a:solidFill>
            <a:effectLst/>
            <a:uFillTx/>
            <a:latin typeface="Canela Text Regular"/>
            <a:ea typeface="Canela Text Regular"/>
            <a:cs typeface="Canela Text Regular"/>
            <a:sym typeface="Canela Text Regula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