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4"/>
  </p:notesMasterIdLst>
  <p:sldIdLst>
    <p:sldId id="1242" r:id="rId2"/>
    <p:sldId id="1243" r:id="rId3"/>
    <p:sldId id="1249" r:id="rId4"/>
    <p:sldId id="1248" r:id="rId5"/>
    <p:sldId id="1244" r:id="rId6"/>
    <p:sldId id="1247" r:id="rId7"/>
    <p:sldId id="1251" r:id="rId8"/>
    <p:sldId id="1250" r:id="rId9"/>
    <p:sldId id="1253" r:id="rId10"/>
    <p:sldId id="1252" r:id="rId11"/>
    <p:sldId id="1256" r:id="rId12"/>
    <p:sldId id="1260" r:id="rId13"/>
    <p:sldId id="1262" r:id="rId14"/>
    <p:sldId id="1245" r:id="rId15"/>
    <p:sldId id="1259" r:id="rId16"/>
    <p:sldId id="1258" r:id="rId17"/>
    <p:sldId id="1246" r:id="rId18"/>
    <p:sldId id="1255" r:id="rId19"/>
    <p:sldId id="1257" r:id="rId20"/>
    <p:sldId id="1261" r:id="rId21"/>
    <p:sldId id="1263" r:id="rId22"/>
    <p:sldId id="543" r:id="rId23"/>
    <p:sldId id="544" r:id="rId24"/>
    <p:sldId id="545" r:id="rId25"/>
    <p:sldId id="546" r:id="rId26"/>
    <p:sldId id="550" r:id="rId27"/>
    <p:sldId id="279" r:id="rId28"/>
    <p:sldId id="280" r:id="rId29"/>
    <p:sldId id="281" r:id="rId30"/>
    <p:sldId id="1264" r:id="rId31"/>
    <p:sldId id="1268" r:id="rId32"/>
    <p:sldId id="1269" r:id="rId33"/>
    <p:sldId id="1272" r:id="rId34"/>
    <p:sldId id="1273" r:id="rId35"/>
    <p:sldId id="1276" r:id="rId36"/>
    <p:sldId id="1274" r:id="rId37"/>
    <p:sldId id="1267" r:id="rId38"/>
    <p:sldId id="1277" r:id="rId39"/>
    <p:sldId id="1278" r:id="rId40"/>
    <p:sldId id="1275" r:id="rId41"/>
    <p:sldId id="1288" r:id="rId42"/>
    <p:sldId id="1289" r:id="rId43"/>
    <p:sldId id="1290" r:id="rId44"/>
    <p:sldId id="1270" r:id="rId45"/>
    <p:sldId id="1271" r:id="rId46"/>
    <p:sldId id="1266" r:id="rId47"/>
    <p:sldId id="1294" r:id="rId48"/>
    <p:sldId id="1295" r:id="rId49"/>
    <p:sldId id="1237" r:id="rId50"/>
    <p:sldId id="1235" r:id="rId51"/>
    <p:sldId id="1265" r:id="rId52"/>
    <p:sldId id="1279" r:id="rId53"/>
    <p:sldId id="1281" r:id="rId54"/>
    <p:sldId id="1280" r:id="rId55"/>
    <p:sldId id="1284" r:id="rId56"/>
    <p:sldId id="1285" r:id="rId57"/>
    <p:sldId id="1283" r:id="rId58"/>
    <p:sldId id="1286" r:id="rId59"/>
    <p:sldId id="1287" r:id="rId60"/>
    <p:sldId id="1291" r:id="rId61"/>
    <p:sldId id="1292" r:id="rId62"/>
    <p:sldId id="1293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te" initials="D" lastIdx="1" clrIdx="0">
    <p:extLst>
      <p:ext uri="{19B8F6BF-5375-455C-9EA6-DF929625EA0E}">
        <p15:presenceInfo xmlns:p15="http://schemas.microsoft.com/office/powerpoint/2012/main" userId="Dan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728" autoAdjust="0"/>
  </p:normalViewPr>
  <p:slideViewPr>
    <p:cSldViewPr>
      <p:cViewPr varScale="1">
        <p:scale>
          <a:sx n="82" d="100"/>
          <a:sy n="82" d="100"/>
        </p:scale>
        <p:origin x="10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31T15:22:12.382" idx="1">
    <p:pos x="5590" y="1344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9F7CEFB-7F04-4419-8AA9-962BB1D64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8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F7CEFB-7F04-4419-8AA9-962BB1D644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9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 Lived</a:t>
            </a:r>
            <a:r>
              <a:rPr lang="en-US" baseline="0" dirty="0"/>
              <a:t> A Lifestyle of Worship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7CEFB-7F04-4419-8AA9-962BB1D644F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21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 Lived</a:t>
            </a:r>
            <a:r>
              <a:rPr lang="en-US" baseline="0" dirty="0"/>
              <a:t> A Lifestyle of Worship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7CEFB-7F04-4419-8AA9-962BB1D644F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04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an </a:t>
            </a:r>
            <a:r>
              <a:rPr lang="en-US" dirty="0" err="1"/>
              <a:t>altart</a:t>
            </a:r>
            <a:r>
              <a:rPr lang="en-US" dirty="0"/>
              <a:t> call at a former theater in San Pablo City, 1995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F7CEFB-7F04-4419-8AA9-962BB1D644F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Encounter with demons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F7CEFB-7F04-4419-8AA9-962BB1D644F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48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an </a:t>
            </a:r>
            <a:r>
              <a:rPr lang="en-US" dirty="0" err="1"/>
              <a:t>altart</a:t>
            </a:r>
            <a:r>
              <a:rPr lang="en-US" dirty="0"/>
              <a:t> call at a former theater in San Pablo City, 1995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F7CEFB-7F04-4419-8AA9-962BB1D644F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14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Principalities Encounters  </a:t>
            </a:r>
            <a:r>
              <a:rPr lang="en-US" dirty="0" err="1"/>
              <a:t>Villasis</a:t>
            </a:r>
            <a:r>
              <a:rPr lang="en-US" dirty="0"/>
              <a:t> UMC Camp,  April, 1999, Word of Hope – </a:t>
            </a:r>
            <a:r>
              <a:rPr lang="en-US" dirty="0" err="1"/>
              <a:t>Tanay</a:t>
            </a:r>
            <a:r>
              <a:rPr lang="en-US" dirty="0"/>
              <a:t>, Rizal,  May 27,1999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F7CEFB-7F04-4419-8AA9-962BB1D644F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87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an </a:t>
            </a:r>
            <a:r>
              <a:rPr lang="en-US" dirty="0" err="1"/>
              <a:t>altart</a:t>
            </a:r>
            <a:r>
              <a:rPr lang="en-US" dirty="0"/>
              <a:t> call at a former theater in San Pablo City, 1995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F7CEFB-7F04-4419-8AA9-962BB1D644F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26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Principalities Encounters  </a:t>
            </a:r>
            <a:r>
              <a:rPr lang="en-US" dirty="0" err="1"/>
              <a:t>Villasis</a:t>
            </a:r>
            <a:r>
              <a:rPr lang="en-US" dirty="0"/>
              <a:t> UMC Camp,  April, 1999, Word of Hope – </a:t>
            </a:r>
            <a:r>
              <a:rPr lang="en-US" dirty="0" err="1"/>
              <a:t>Tanay</a:t>
            </a:r>
            <a:r>
              <a:rPr lang="en-US" dirty="0"/>
              <a:t>, Rizal,  May 27,1999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F7CEFB-7F04-4419-8AA9-962BB1D644F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52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an </a:t>
            </a:r>
            <a:r>
              <a:rPr lang="en-US" dirty="0" err="1"/>
              <a:t>altart</a:t>
            </a:r>
            <a:r>
              <a:rPr lang="en-US" dirty="0"/>
              <a:t> call at a former theater in San Pablo City, 1995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F7CEFB-7F04-4419-8AA9-962BB1D644F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71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Principalities Encounters  </a:t>
            </a:r>
            <a:r>
              <a:rPr lang="en-US" dirty="0" err="1"/>
              <a:t>Villasis</a:t>
            </a:r>
            <a:r>
              <a:rPr lang="en-US" dirty="0"/>
              <a:t> UMC Camp,  April, 1999, Word of Hope – </a:t>
            </a:r>
            <a:r>
              <a:rPr lang="en-US" dirty="0" err="1"/>
              <a:t>Tanay</a:t>
            </a:r>
            <a:r>
              <a:rPr lang="en-US" dirty="0"/>
              <a:t>, Rizal,  May 27,1999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F7CEFB-7F04-4419-8AA9-962BB1D644F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64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Introduction to Spiritual Warfare &amp; Deliverance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F7CEFB-7F04-4419-8AA9-962BB1D644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354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Principalities Encounters  </a:t>
            </a:r>
            <a:r>
              <a:rPr lang="en-US" dirty="0" err="1"/>
              <a:t>Villasis</a:t>
            </a:r>
            <a:r>
              <a:rPr lang="en-US" dirty="0"/>
              <a:t> UMC Camp,  April, 1999, Word of Hope – </a:t>
            </a:r>
            <a:r>
              <a:rPr lang="en-US" dirty="0" err="1"/>
              <a:t>Tanay</a:t>
            </a:r>
            <a:r>
              <a:rPr lang="en-US" dirty="0"/>
              <a:t>, Rizal,  May 27,1999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F7CEFB-7F04-4419-8AA9-962BB1D644F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809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Principalities Encounters  </a:t>
            </a:r>
            <a:r>
              <a:rPr lang="en-US" dirty="0" err="1"/>
              <a:t>Villasis</a:t>
            </a:r>
            <a:r>
              <a:rPr lang="en-US" dirty="0"/>
              <a:t> UMC Camp,  April, 1999, Word of Hope – </a:t>
            </a:r>
            <a:r>
              <a:rPr lang="en-US" dirty="0" err="1"/>
              <a:t>Tanay</a:t>
            </a:r>
            <a:r>
              <a:rPr lang="en-US" dirty="0"/>
              <a:t>, Rizal,  May 27,1999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F7CEFB-7F04-4419-8AA9-962BB1D644F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03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an </a:t>
            </a:r>
            <a:r>
              <a:rPr lang="en-US" dirty="0" err="1"/>
              <a:t>altart</a:t>
            </a:r>
            <a:r>
              <a:rPr lang="en-US" dirty="0"/>
              <a:t> call at a former theater in San Pablo City, 1995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F7CEFB-7F04-4419-8AA9-962BB1D644F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77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an </a:t>
            </a:r>
            <a:r>
              <a:rPr lang="en-US" dirty="0" err="1"/>
              <a:t>altart</a:t>
            </a:r>
            <a:r>
              <a:rPr lang="en-US" dirty="0"/>
              <a:t> call at a former theater in San Pablo City, 1995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F7CEFB-7F04-4419-8AA9-962BB1D644F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649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an </a:t>
            </a:r>
            <a:r>
              <a:rPr lang="en-US" dirty="0" err="1"/>
              <a:t>altart</a:t>
            </a:r>
            <a:r>
              <a:rPr lang="en-US" dirty="0"/>
              <a:t> call at a former theater in San Pablo City, 1995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F7CEFB-7F04-4419-8AA9-962BB1D644F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642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an </a:t>
            </a:r>
            <a:r>
              <a:rPr lang="en-US" dirty="0" err="1"/>
              <a:t>altart</a:t>
            </a:r>
            <a:r>
              <a:rPr lang="en-US" dirty="0"/>
              <a:t> call at a former theater in San Pablo City, 1995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F7CEFB-7F04-4419-8AA9-962BB1D644F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125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A Deliverance Form and administered by someone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F7CEFB-7F04-4419-8AA9-962BB1D644F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225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A Deliverance Form and administered by someone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F7CEFB-7F04-4419-8AA9-962BB1D644F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540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A Deliverance Form and administered by someone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F7CEFB-7F04-4419-8AA9-962BB1D644F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662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A Deliverance Form and administered by someone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F7CEFB-7F04-4419-8AA9-962BB1D644F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40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Introduction to Spiritual Warfare &amp; Deliverance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F7CEFB-7F04-4419-8AA9-962BB1D644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642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A Deliverance Form and administered by someone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F7CEFB-7F04-4419-8AA9-962BB1D644F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8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A Deliverance Form and administered by someone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F7CEFB-7F04-4419-8AA9-962BB1D644F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151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A Deliverance Form and administered by someone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F7CEFB-7F04-4419-8AA9-962BB1D644F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646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A Deliverance Form and administered by someone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F7CEFB-7F04-4419-8AA9-962BB1D644F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587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A Deliverance Form and administered by someone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F7CEFB-7F04-4419-8AA9-962BB1D644F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539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A Deliverance Form and administered by someone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F7CEFB-7F04-4419-8AA9-962BB1D644F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4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Husband of My Former College Classmate in Salcedo Village Makati, 1992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F7CEFB-7F04-4419-8AA9-962BB1D644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8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an </a:t>
            </a:r>
            <a:r>
              <a:rPr lang="en-US" dirty="0" err="1"/>
              <a:t>altart</a:t>
            </a:r>
            <a:r>
              <a:rPr lang="en-US" dirty="0"/>
              <a:t> call at a former theater in San Pablo City, 1995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F7CEFB-7F04-4419-8AA9-962BB1D644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32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an </a:t>
            </a:r>
            <a:r>
              <a:rPr lang="en-US" dirty="0" err="1"/>
              <a:t>altart</a:t>
            </a:r>
            <a:r>
              <a:rPr lang="en-US" dirty="0"/>
              <a:t> call at a former theater in San Pablo City, 1995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F7CEFB-7F04-4419-8AA9-962BB1D644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1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Spirit-led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7CEFB-7F04-4419-8AA9-962BB1D644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2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 Living a Prayer &amp; Faster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7CEFB-7F04-4419-8AA9-962BB1D644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12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 Grounded on God’s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7CEFB-7F04-4419-8AA9-962BB1D644F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0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29 h 504"/>
                        <a:gd name="T2" fmla="*/ 54 w 2736"/>
                        <a:gd name="T3" fmla="*/ 10 h 504"/>
                        <a:gd name="T4" fmla="*/ 111 w 2736"/>
                        <a:gd name="T5" fmla="*/ 1 h 504"/>
                        <a:gd name="T6" fmla="*/ 171 w 2736"/>
                        <a:gd name="T7" fmla="*/ 1 h 504"/>
                        <a:gd name="T8" fmla="*/ 170 w 2736"/>
                        <a:gd name="T9" fmla="*/ 6 h 504"/>
                        <a:gd name="T10" fmla="*/ 111 w 2736"/>
                        <a:gd name="T11" fmla="*/ 6 h 504"/>
                        <a:gd name="T12" fmla="*/ 41 w 2736"/>
                        <a:gd name="T13" fmla="*/ 17 h 504"/>
                        <a:gd name="T14" fmla="*/ 0 w 2736"/>
                        <a:gd name="T15" fmla="*/ 2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0 w 1769"/>
                        <a:gd name="T3" fmla="*/ 4 h 791"/>
                        <a:gd name="T4" fmla="*/ 24 w 1769"/>
                        <a:gd name="T5" fmla="*/ 12 h 791"/>
                        <a:gd name="T6" fmla="*/ 33 w 1769"/>
                        <a:gd name="T7" fmla="*/ 25 h 791"/>
                        <a:gd name="T8" fmla="*/ 36 w 1769"/>
                        <a:gd name="T9" fmla="*/ 35 h 791"/>
                        <a:gd name="T10" fmla="*/ 34 w 1769"/>
                        <a:gd name="T11" fmla="*/ 45 h 791"/>
                        <a:gd name="T12" fmla="*/ 32 w 1769"/>
                        <a:gd name="T13" fmla="*/ 36 h 791"/>
                        <a:gd name="T14" fmla="*/ 28 w 1769"/>
                        <a:gd name="T15" fmla="*/ 26 h 791"/>
                        <a:gd name="T16" fmla="*/ 22 w 1769"/>
                        <a:gd name="T17" fmla="*/ 17 h 791"/>
                        <a:gd name="T18" fmla="*/ 11 w 1769"/>
                        <a:gd name="T19" fmla="*/ 9 h 791"/>
                        <a:gd name="T20" fmla="*/ 0 w 1769"/>
                        <a:gd name="T21" fmla="*/ 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>
                        <a:gd name="T0" fmla="*/ 0 w 2736"/>
                        <a:gd name="T1" fmla="*/ 53 h 504"/>
                        <a:gd name="T2" fmla="*/ 74 w 2736"/>
                        <a:gd name="T3" fmla="*/ 17 h 504"/>
                        <a:gd name="T4" fmla="*/ 150 w 2736"/>
                        <a:gd name="T5" fmla="*/ 2 h 504"/>
                        <a:gd name="T6" fmla="*/ 231 w 2736"/>
                        <a:gd name="T7" fmla="*/ 2 h 504"/>
                        <a:gd name="T8" fmla="*/ 230 w 2736"/>
                        <a:gd name="T9" fmla="*/ 11 h 504"/>
                        <a:gd name="T10" fmla="*/ 150 w 2736"/>
                        <a:gd name="T11" fmla="*/ 11 h 504"/>
                        <a:gd name="T12" fmla="*/ 55 w 2736"/>
                        <a:gd name="T13" fmla="*/ 31 h 504"/>
                        <a:gd name="T14" fmla="*/ 0 w 2736"/>
                        <a:gd name="T15" fmla="*/ 5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4 w 1769"/>
                        <a:gd name="T3" fmla="*/ 6 h 791"/>
                        <a:gd name="T4" fmla="*/ 32 w 1769"/>
                        <a:gd name="T5" fmla="*/ 21 h 791"/>
                        <a:gd name="T6" fmla="*/ 45 w 1769"/>
                        <a:gd name="T7" fmla="*/ 46 h 791"/>
                        <a:gd name="T8" fmla="*/ 49 w 1769"/>
                        <a:gd name="T9" fmla="*/ 65 h 791"/>
                        <a:gd name="T10" fmla="*/ 47 w 1769"/>
                        <a:gd name="T11" fmla="*/ 84 h 791"/>
                        <a:gd name="T12" fmla="*/ 44 w 1769"/>
                        <a:gd name="T13" fmla="*/ 68 h 791"/>
                        <a:gd name="T14" fmla="*/ 39 w 1769"/>
                        <a:gd name="T15" fmla="*/ 49 h 791"/>
                        <a:gd name="T16" fmla="*/ 31 w 1769"/>
                        <a:gd name="T17" fmla="*/ 32 h 791"/>
                        <a:gd name="T18" fmla="*/ 16 w 1769"/>
                        <a:gd name="T19" fmla="*/ 16 h 791"/>
                        <a:gd name="T20" fmla="*/ 0 w 1769"/>
                        <a:gd name="T21" fmla="*/ 8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24 h 504"/>
                        <a:gd name="T2" fmla="*/ 56 w 2736"/>
                        <a:gd name="T3" fmla="*/ 8 h 504"/>
                        <a:gd name="T4" fmla="*/ 116 w 2736"/>
                        <a:gd name="T5" fmla="*/ 1 h 504"/>
                        <a:gd name="T6" fmla="*/ 179 w 2736"/>
                        <a:gd name="T7" fmla="*/ 1 h 504"/>
                        <a:gd name="T8" fmla="*/ 178 w 2736"/>
                        <a:gd name="T9" fmla="*/ 5 h 504"/>
                        <a:gd name="T10" fmla="*/ 115 w 2736"/>
                        <a:gd name="T11" fmla="*/ 5 h 504"/>
                        <a:gd name="T12" fmla="*/ 43 w 2736"/>
                        <a:gd name="T13" fmla="*/ 14 h 504"/>
                        <a:gd name="T14" fmla="*/ 0 w 2736"/>
                        <a:gd name="T15" fmla="*/ 2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0 w 1769"/>
                        <a:gd name="T3" fmla="*/ 2 h 791"/>
                        <a:gd name="T4" fmla="*/ 25 w 1769"/>
                        <a:gd name="T5" fmla="*/ 10 h 791"/>
                        <a:gd name="T6" fmla="*/ 34 w 1769"/>
                        <a:gd name="T7" fmla="*/ 20 h 791"/>
                        <a:gd name="T8" fmla="*/ 37 w 1769"/>
                        <a:gd name="T9" fmla="*/ 29 h 791"/>
                        <a:gd name="T10" fmla="*/ 36 w 1769"/>
                        <a:gd name="T11" fmla="*/ 38 h 791"/>
                        <a:gd name="T12" fmla="*/ 34 w 1769"/>
                        <a:gd name="T13" fmla="*/ 30 h 791"/>
                        <a:gd name="T14" fmla="*/ 30 w 1769"/>
                        <a:gd name="T15" fmla="*/ 22 h 791"/>
                        <a:gd name="T16" fmla="*/ 24 w 1769"/>
                        <a:gd name="T17" fmla="*/ 14 h 791"/>
                        <a:gd name="T18" fmla="*/ 13 w 1769"/>
                        <a:gd name="T19" fmla="*/ 7 h 791"/>
                        <a:gd name="T20" fmla="*/ 0 w 1769"/>
                        <a:gd name="T21" fmla="*/ 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43 h 504"/>
                        <a:gd name="T2" fmla="*/ 46 w 2736"/>
                        <a:gd name="T3" fmla="*/ 15 h 504"/>
                        <a:gd name="T4" fmla="*/ 94 w 2736"/>
                        <a:gd name="T5" fmla="*/ 2 h 504"/>
                        <a:gd name="T6" fmla="*/ 145 w 2736"/>
                        <a:gd name="T7" fmla="*/ 2 h 504"/>
                        <a:gd name="T8" fmla="*/ 144 w 2736"/>
                        <a:gd name="T9" fmla="*/ 9 h 504"/>
                        <a:gd name="T10" fmla="*/ 94 w 2736"/>
                        <a:gd name="T11" fmla="*/ 9 h 504"/>
                        <a:gd name="T12" fmla="*/ 35 w 2736"/>
                        <a:gd name="T13" fmla="*/ 25 h 504"/>
                        <a:gd name="T14" fmla="*/ 0 w 2736"/>
                        <a:gd name="T15" fmla="*/ 4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9 w 1769"/>
                        <a:gd name="T3" fmla="*/ 5 h 791"/>
                        <a:gd name="T4" fmla="*/ 20 w 1769"/>
                        <a:gd name="T5" fmla="*/ 17 h 791"/>
                        <a:gd name="T6" fmla="*/ 28 w 1769"/>
                        <a:gd name="T7" fmla="*/ 38 h 791"/>
                        <a:gd name="T8" fmla="*/ 31 w 1769"/>
                        <a:gd name="T9" fmla="*/ 53 h 791"/>
                        <a:gd name="T10" fmla="*/ 30 w 1769"/>
                        <a:gd name="T11" fmla="*/ 69 h 791"/>
                        <a:gd name="T12" fmla="*/ 28 w 1769"/>
                        <a:gd name="T13" fmla="*/ 55 h 791"/>
                        <a:gd name="T14" fmla="*/ 24 w 1769"/>
                        <a:gd name="T15" fmla="*/ 39 h 791"/>
                        <a:gd name="T16" fmla="*/ 19 w 1769"/>
                        <a:gd name="T17" fmla="*/ 26 h 791"/>
                        <a:gd name="T18" fmla="*/ 10 w 1769"/>
                        <a:gd name="T19" fmla="*/ 13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>
                        <a:gd name="T0" fmla="*/ 0 w 2736"/>
                        <a:gd name="T1" fmla="*/ 28 h 504"/>
                        <a:gd name="T2" fmla="*/ 28 w 2736"/>
                        <a:gd name="T3" fmla="*/ 9 h 504"/>
                        <a:gd name="T4" fmla="*/ 58 w 2736"/>
                        <a:gd name="T5" fmla="*/ 1 h 504"/>
                        <a:gd name="T6" fmla="*/ 89 w 2736"/>
                        <a:gd name="T7" fmla="*/ 1 h 504"/>
                        <a:gd name="T8" fmla="*/ 88 w 2736"/>
                        <a:gd name="T9" fmla="*/ 6 h 504"/>
                        <a:gd name="T10" fmla="*/ 57 w 2736"/>
                        <a:gd name="T11" fmla="*/ 6 h 504"/>
                        <a:gd name="T12" fmla="*/ 21 w 2736"/>
                        <a:gd name="T13" fmla="*/ 17 h 504"/>
                        <a:gd name="T14" fmla="*/ 0 w 2736"/>
                        <a:gd name="T15" fmla="*/ 2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5 w 1769"/>
                        <a:gd name="T3" fmla="*/ 4 h 791"/>
                        <a:gd name="T4" fmla="*/ 12 w 1769"/>
                        <a:gd name="T5" fmla="*/ 12 h 791"/>
                        <a:gd name="T6" fmla="*/ 17 w 1769"/>
                        <a:gd name="T7" fmla="*/ 24 h 791"/>
                        <a:gd name="T8" fmla="*/ 19 w 1769"/>
                        <a:gd name="T9" fmla="*/ 33 h 791"/>
                        <a:gd name="T10" fmla="*/ 18 w 1769"/>
                        <a:gd name="T11" fmla="*/ 44 h 791"/>
                        <a:gd name="T12" fmla="*/ 17 w 1769"/>
                        <a:gd name="T13" fmla="*/ 35 h 791"/>
                        <a:gd name="T14" fmla="*/ 15 w 1769"/>
                        <a:gd name="T15" fmla="*/ 25 h 791"/>
                        <a:gd name="T16" fmla="*/ 12 w 1769"/>
                        <a:gd name="T17" fmla="*/ 17 h 791"/>
                        <a:gd name="T18" fmla="*/ 6 w 1769"/>
                        <a:gd name="T19" fmla="*/ 9 h 791"/>
                        <a:gd name="T20" fmla="*/ 0 w 1769"/>
                        <a:gd name="T21" fmla="*/ 4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>
                        <a:gd name="T0" fmla="*/ 0 w 2736"/>
                        <a:gd name="T1" fmla="*/ 3 h 504"/>
                        <a:gd name="T2" fmla="*/ 16 w 2736"/>
                        <a:gd name="T3" fmla="*/ 1 h 504"/>
                        <a:gd name="T4" fmla="*/ 32 w 2736"/>
                        <a:gd name="T5" fmla="*/ 0 h 504"/>
                        <a:gd name="T6" fmla="*/ 50 w 2736"/>
                        <a:gd name="T7" fmla="*/ 0 h 504"/>
                        <a:gd name="T8" fmla="*/ 49 w 2736"/>
                        <a:gd name="T9" fmla="*/ 0 h 504"/>
                        <a:gd name="T10" fmla="*/ 32 w 2736"/>
                        <a:gd name="T11" fmla="*/ 0 h 504"/>
                        <a:gd name="T12" fmla="*/ 12 w 2736"/>
                        <a:gd name="T13" fmla="*/ 2 h 504"/>
                        <a:gd name="T14" fmla="*/ 0 w 2736"/>
                        <a:gd name="T15" fmla="*/ 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0 h 791"/>
                        <a:gd name="T4" fmla="*/ 7 w 1769"/>
                        <a:gd name="T5" fmla="*/ 1 h 791"/>
                        <a:gd name="T6" fmla="*/ 10 w 1769"/>
                        <a:gd name="T7" fmla="*/ 3 h 791"/>
                        <a:gd name="T8" fmla="*/ 11 w 1769"/>
                        <a:gd name="T9" fmla="*/ 4 h 791"/>
                        <a:gd name="T10" fmla="*/ 10 w 1769"/>
                        <a:gd name="T11" fmla="*/ 5 h 791"/>
                        <a:gd name="T12" fmla="*/ 9 w 1769"/>
                        <a:gd name="T13" fmla="*/ 4 h 791"/>
                        <a:gd name="T14" fmla="*/ 9 w 1769"/>
                        <a:gd name="T15" fmla="*/ 3 h 791"/>
                        <a:gd name="T16" fmla="*/ 7 w 1769"/>
                        <a:gd name="T17" fmla="*/ 2 h 791"/>
                        <a:gd name="T18" fmla="*/ 3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 h 504"/>
                        <a:gd name="T2" fmla="*/ 7 w 2736"/>
                        <a:gd name="T3" fmla="*/ 1 h 504"/>
                        <a:gd name="T4" fmla="*/ 15 w 2736"/>
                        <a:gd name="T5" fmla="*/ 0 h 504"/>
                        <a:gd name="T6" fmla="*/ 23 w 2736"/>
                        <a:gd name="T7" fmla="*/ 0 h 504"/>
                        <a:gd name="T8" fmla="*/ 23 w 2736"/>
                        <a:gd name="T9" fmla="*/ 0 h 504"/>
                        <a:gd name="T10" fmla="*/ 15 w 2736"/>
                        <a:gd name="T11" fmla="*/ 0 h 504"/>
                        <a:gd name="T12" fmla="*/ 5 w 2736"/>
                        <a:gd name="T13" fmla="*/ 2 h 504"/>
                        <a:gd name="T14" fmla="*/ 0 w 2736"/>
                        <a:gd name="T15" fmla="*/ 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 w 1769"/>
                        <a:gd name="T3" fmla="*/ 0 h 791"/>
                        <a:gd name="T4" fmla="*/ 3 w 1769"/>
                        <a:gd name="T5" fmla="*/ 1 h 791"/>
                        <a:gd name="T6" fmla="*/ 4 w 1769"/>
                        <a:gd name="T7" fmla="*/ 3 h 791"/>
                        <a:gd name="T8" fmla="*/ 5 w 1769"/>
                        <a:gd name="T9" fmla="*/ 4 h 791"/>
                        <a:gd name="T10" fmla="*/ 4 w 1769"/>
                        <a:gd name="T11" fmla="*/ 5 h 791"/>
                        <a:gd name="T12" fmla="*/ 4 w 1769"/>
                        <a:gd name="T13" fmla="*/ 4 h 791"/>
                        <a:gd name="T14" fmla="*/ 4 w 1769"/>
                        <a:gd name="T15" fmla="*/ 3 h 791"/>
                        <a:gd name="T16" fmla="*/ 3 w 1769"/>
                        <a:gd name="T17" fmla="*/ 2 h 791"/>
                        <a:gd name="T18" fmla="*/ 1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29 h 504"/>
                        <a:gd name="T2" fmla="*/ 54 w 2736"/>
                        <a:gd name="T3" fmla="*/ 10 h 504"/>
                        <a:gd name="T4" fmla="*/ 111 w 2736"/>
                        <a:gd name="T5" fmla="*/ 1 h 504"/>
                        <a:gd name="T6" fmla="*/ 171 w 2736"/>
                        <a:gd name="T7" fmla="*/ 1 h 504"/>
                        <a:gd name="T8" fmla="*/ 170 w 2736"/>
                        <a:gd name="T9" fmla="*/ 6 h 504"/>
                        <a:gd name="T10" fmla="*/ 111 w 2736"/>
                        <a:gd name="T11" fmla="*/ 6 h 504"/>
                        <a:gd name="T12" fmla="*/ 41 w 2736"/>
                        <a:gd name="T13" fmla="*/ 17 h 504"/>
                        <a:gd name="T14" fmla="*/ 0 w 2736"/>
                        <a:gd name="T15" fmla="*/ 2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0 w 1769"/>
                        <a:gd name="T3" fmla="*/ 4 h 791"/>
                        <a:gd name="T4" fmla="*/ 24 w 1769"/>
                        <a:gd name="T5" fmla="*/ 12 h 791"/>
                        <a:gd name="T6" fmla="*/ 33 w 1769"/>
                        <a:gd name="T7" fmla="*/ 25 h 791"/>
                        <a:gd name="T8" fmla="*/ 36 w 1769"/>
                        <a:gd name="T9" fmla="*/ 35 h 791"/>
                        <a:gd name="T10" fmla="*/ 35 w 1769"/>
                        <a:gd name="T11" fmla="*/ 45 h 791"/>
                        <a:gd name="T12" fmla="*/ 32 w 1769"/>
                        <a:gd name="T13" fmla="*/ 36 h 791"/>
                        <a:gd name="T14" fmla="*/ 28 w 1769"/>
                        <a:gd name="T15" fmla="*/ 26 h 791"/>
                        <a:gd name="T16" fmla="*/ 23 w 1769"/>
                        <a:gd name="T17" fmla="*/ 17 h 791"/>
                        <a:gd name="T18" fmla="*/ 12 w 1769"/>
                        <a:gd name="T19" fmla="*/ 9 h 791"/>
                        <a:gd name="T20" fmla="*/ 0 w 1769"/>
                        <a:gd name="T21" fmla="*/ 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3" cy="348"/>
                    </a:xfrm>
                    <a:custGeom>
                      <a:avLst/>
                      <a:gdLst>
                        <a:gd name="T0" fmla="*/ 0 w 2736"/>
                        <a:gd name="T1" fmla="*/ 55 h 504"/>
                        <a:gd name="T2" fmla="*/ 74 w 2736"/>
                        <a:gd name="T3" fmla="*/ 18 h 504"/>
                        <a:gd name="T4" fmla="*/ 150 w 2736"/>
                        <a:gd name="T5" fmla="*/ 3 h 504"/>
                        <a:gd name="T6" fmla="*/ 231 w 2736"/>
                        <a:gd name="T7" fmla="*/ 3 h 504"/>
                        <a:gd name="T8" fmla="*/ 230 w 2736"/>
                        <a:gd name="T9" fmla="*/ 11 h 504"/>
                        <a:gd name="T10" fmla="*/ 150 w 2736"/>
                        <a:gd name="T11" fmla="*/ 11 h 504"/>
                        <a:gd name="T12" fmla="*/ 55 w 2736"/>
                        <a:gd name="T13" fmla="*/ 32 h 504"/>
                        <a:gd name="T14" fmla="*/ 0 w 2736"/>
                        <a:gd name="T15" fmla="*/ 5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4" cy="54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4 w 1769"/>
                        <a:gd name="T3" fmla="*/ 6 h 791"/>
                        <a:gd name="T4" fmla="*/ 32 w 1769"/>
                        <a:gd name="T5" fmla="*/ 21 h 791"/>
                        <a:gd name="T6" fmla="*/ 45 w 1769"/>
                        <a:gd name="T7" fmla="*/ 46 h 791"/>
                        <a:gd name="T8" fmla="*/ 49 w 1769"/>
                        <a:gd name="T9" fmla="*/ 65 h 791"/>
                        <a:gd name="T10" fmla="*/ 47 w 1769"/>
                        <a:gd name="T11" fmla="*/ 84 h 791"/>
                        <a:gd name="T12" fmla="*/ 44 w 1769"/>
                        <a:gd name="T13" fmla="*/ 68 h 791"/>
                        <a:gd name="T14" fmla="*/ 39 w 1769"/>
                        <a:gd name="T15" fmla="*/ 49 h 791"/>
                        <a:gd name="T16" fmla="*/ 31 w 1769"/>
                        <a:gd name="T17" fmla="*/ 32 h 791"/>
                        <a:gd name="T18" fmla="*/ 16 w 1769"/>
                        <a:gd name="T19" fmla="*/ 16 h 791"/>
                        <a:gd name="T20" fmla="*/ 0 w 1769"/>
                        <a:gd name="T21" fmla="*/ 8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24 h 504"/>
                        <a:gd name="T2" fmla="*/ 56 w 2736"/>
                        <a:gd name="T3" fmla="*/ 8 h 504"/>
                        <a:gd name="T4" fmla="*/ 116 w 2736"/>
                        <a:gd name="T5" fmla="*/ 1 h 504"/>
                        <a:gd name="T6" fmla="*/ 179 w 2736"/>
                        <a:gd name="T7" fmla="*/ 1 h 504"/>
                        <a:gd name="T8" fmla="*/ 178 w 2736"/>
                        <a:gd name="T9" fmla="*/ 5 h 504"/>
                        <a:gd name="T10" fmla="*/ 115 w 2736"/>
                        <a:gd name="T11" fmla="*/ 5 h 504"/>
                        <a:gd name="T12" fmla="*/ 43 w 2736"/>
                        <a:gd name="T13" fmla="*/ 14 h 504"/>
                        <a:gd name="T14" fmla="*/ 0 w 2736"/>
                        <a:gd name="T15" fmla="*/ 2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0 w 1769"/>
                        <a:gd name="T3" fmla="*/ 2 h 791"/>
                        <a:gd name="T4" fmla="*/ 25 w 1769"/>
                        <a:gd name="T5" fmla="*/ 10 h 791"/>
                        <a:gd name="T6" fmla="*/ 34 w 1769"/>
                        <a:gd name="T7" fmla="*/ 20 h 791"/>
                        <a:gd name="T8" fmla="*/ 37 w 1769"/>
                        <a:gd name="T9" fmla="*/ 29 h 791"/>
                        <a:gd name="T10" fmla="*/ 36 w 1769"/>
                        <a:gd name="T11" fmla="*/ 38 h 791"/>
                        <a:gd name="T12" fmla="*/ 34 w 1769"/>
                        <a:gd name="T13" fmla="*/ 30 h 791"/>
                        <a:gd name="T14" fmla="*/ 30 w 1769"/>
                        <a:gd name="T15" fmla="*/ 22 h 791"/>
                        <a:gd name="T16" fmla="*/ 24 w 1769"/>
                        <a:gd name="T17" fmla="*/ 14 h 791"/>
                        <a:gd name="T18" fmla="*/ 13 w 1769"/>
                        <a:gd name="T19" fmla="*/ 7 h 791"/>
                        <a:gd name="T20" fmla="*/ 0 w 1769"/>
                        <a:gd name="T21" fmla="*/ 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43 h 504"/>
                        <a:gd name="T2" fmla="*/ 46 w 2736"/>
                        <a:gd name="T3" fmla="*/ 15 h 504"/>
                        <a:gd name="T4" fmla="*/ 94 w 2736"/>
                        <a:gd name="T5" fmla="*/ 2 h 504"/>
                        <a:gd name="T6" fmla="*/ 145 w 2736"/>
                        <a:gd name="T7" fmla="*/ 2 h 504"/>
                        <a:gd name="T8" fmla="*/ 144 w 2736"/>
                        <a:gd name="T9" fmla="*/ 9 h 504"/>
                        <a:gd name="T10" fmla="*/ 94 w 2736"/>
                        <a:gd name="T11" fmla="*/ 9 h 504"/>
                        <a:gd name="T12" fmla="*/ 35 w 2736"/>
                        <a:gd name="T13" fmla="*/ 25 h 504"/>
                        <a:gd name="T14" fmla="*/ 0 w 2736"/>
                        <a:gd name="T15" fmla="*/ 4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9 w 1769"/>
                        <a:gd name="T3" fmla="*/ 5 h 791"/>
                        <a:gd name="T4" fmla="*/ 20 w 1769"/>
                        <a:gd name="T5" fmla="*/ 17 h 791"/>
                        <a:gd name="T6" fmla="*/ 28 w 1769"/>
                        <a:gd name="T7" fmla="*/ 38 h 791"/>
                        <a:gd name="T8" fmla="*/ 31 w 1769"/>
                        <a:gd name="T9" fmla="*/ 53 h 791"/>
                        <a:gd name="T10" fmla="*/ 30 w 1769"/>
                        <a:gd name="T11" fmla="*/ 69 h 791"/>
                        <a:gd name="T12" fmla="*/ 28 w 1769"/>
                        <a:gd name="T13" fmla="*/ 55 h 791"/>
                        <a:gd name="T14" fmla="*/ 24 w 1769"/>
                        <a:gd name="T15" fmla="*/ 39 h 791"/>
                        <a:gd name="T16" fmla="*/ 19 w 1769"/>
                        <a:gd name="T17" fmla="*/ 26 h 791"/>
                        <a:gd name="T18" fmla="*/ 10 w 1769"/>
                        <a:gd name="T19" fmla="*/ 13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4" cy="312"/>
                    </a:xfrm>
                    <a:custGeom>
                      <a:avLst/>
                      <a:gdLst>
                        <a:gd name="T0" fmla="*/ 0 w 2736"/>
                        <a:gd name="T1" fmla="*/ 28 h 504"/>
                        <a:gd name="T2" fmla="*/ 28 w 2736"/>
                        <a:gd name="T3" fmla="*/ 9 h 504"/>
                        <a:gd name="T4" fmla="*/ 58 w 2736"/>
                        <a:gd name="T5" fmla="*/ 1 h 504"/>
                        <a:gd name="T6" fmla="*/ 89 w 2736"/>
                        <a:gd name="T7" fmla="*/ 1 h 504"/>
                        <a:gd name="T8" fmla="*/ 88 w 2736"/>
                        <a:gd name="T9" fmla="*/ 6 h 504"/>
                        <a:gd name="T10" fmla="*/ 57 w 2736"/>
                        <a:gd name="T11" fmla="*/ 6 h 504"/>
                        <a:gd name="T12" fmla="*/ 21 w 2736"/>
                        <a:gd name="T13" fmla="*/ 17 h 504"/>
                        <a:gd name="T14" fmla="*/ 0 w 2736"/>
                        <a:gd name="T15" fmla="*/ 2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5 w 1769"/>
                        <a:gd name="T3" fmla="*/ 4 h 791"/>
                        <a:gd name="T4" fmla="*/ 12 w 1769"/>
                        <a:gd name="T5" fmla="*/ 12 h 791"/>
                        <a:gd name="T6" fmla="*/ 17 w 1769"/>
                        <a:gd name="T7" fmla="*/ 24 h 791"/>
                        <a:gd name="T8" fmla="*/ 19 w 1769"/>
                        <a:gd name="T9" fmla="*/ 33 h 791"/>
                        <a:gd name="T10" fmla="*/ 18 w 1769"/>
                        <a:gd name="T11" fmla="*/ 44 h 791"/>
                        <a:gd name="T12" fmla="*/ 17 w 1769"/>
                        <a:gd name="T13" fmla="*/ 35 h 791"/>
                        <a:gd name="T14" fmla="*/ 15 w 1769"/>
                        <a:gd name="T15" fmla="*/ 25 h 791"/>
                        <a:gd name="T16" fmla="*/ 12 w 1769"/>
                        <a:gd name="T17" fmla="*/ 17 h 791"/>
                        <a:gd name="T18" fmla="*/ 6 w 1769"/>
                        <a:gd name="T19" fmla="*/ 9 h 791"/>
                        <a:gd name="T20" fmla="*/ 0 w 1769"/>
                        <a:gd name="T21" fmla="*/ 4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3 h 504"/>
                        <a:gd name="T2" fmla="*/ 16 w 2736"/>
                        <a:gd name="T3" fmla="*/ 1 h 504"/>
                        <a:gd name="T4" fmla="*/ 32 w 2736"/>
                        <a:gd name="T5" fmla="*/ 0 h 504"/>
                        <a:gd name="T6" fmla="*/ 50 w 2736"/>
                        <a:gd name="T7" fmla="*/ 0 h 504"/>
                        <a:gd name="T8" fmla="*/ 49 w 2736"/>
                        <a:gd name="T9" fmla="*/ 1 h 504"/>
                        <a:gd name="T10" fmla="*/ 32 w 2736"/>
                        <a:gd name="T11" fmla="*/ 1 h 504"/>
                        <a:gd name="T12" fmla="*/ 12 w 2736"/>
                        <a:gd name="T13" fmla="*/ 2 h 504"/>
                        <a:gd name="T14" fmla="*/ 0 w 2736"/>
                        <a:gd name="T15" fmla="*/ 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0 h 791"/>
                        <a:gd name="T4" fmla="*/ 7 w 1769"/>
                        <a:gd name="T5" fmla="*/ 1 h 791"/>
                        <a:gd name="T6" fmla="*/ 10 w 1769"/>
                        <a:gd name="T7" fmla="*/ 3 h 791"/>
                        <a:gd name="T8" fmla="*/ 11 w 1769"/>
                        <a:gd name="T9" fmla="*/ 4 h 791"/>
                        <a:gd name="T10" fmla="*/ 10 w 1769"/>
                        <a:gd name="T11" fmla="*/ 5 h 791"/>
                        <a:gd name="T12" fmla="*/ 9 w 1769"/>
                        <a:gd name="T13" fmla="*/ 4 h 791"/>
                        <a:gd name="T14" fmla="*/ 9 w 1769"/>
                        <a:gd name="T15" fmla="*/ 3 h 791"/>
                        <a:gd name="T16" fmla="*/ 7 w 1769"/>
                        <a:gd name="T17" fmla="*/ 2 h 791"/>
                        <a:gd name="T18" fmla="*/ 3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 h 504"/>
                        <a:gd name="T2" fmla="*/ 7 w 2736"/>
                        <a:gd name="T3" fmla="*/ 1 h 504"/>
                        <a:gd name="T4" fmla="*/ 15 w 2736"/>
                        <a:gd name="T5" fmla="*/ 0 h 504"/>
                        <a:gd name="T6" fmla="*/ 23 w 2736"/>
                        <a:gd name="T7" fmla="*/ 0 h 504"/>
                        <a:gd name="T8" fmla="*/ 23 w 2736"/>
                        <a:gd name="T9" fmla="*/ 0 h 504"/>
                        <a:gd name="T10" fmla="*/ 15 w 2736"/>
                        <a:gd name="T11" fmla="*/ 0 h 504"/>
                        <a:gd name="T12" fmla="*/ 5 w 2736"/>
                        <a:gd name="T13" fmla="*/ 2 h 504"/>
                        <a:gd name="T14" fmla="*/ 0 w 2736"/>
                        <a:gd name="T15" fmla="*/ 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 w 1769"/>
                        <a:gd name="T3" fmla="*/ 0 h 791"/>
                        <a:gd name="T4" fmla="*/ 3 w 1769"/>
                        <a:gd name="T5" fmla="*/ 1 h 791"/>
                        <a:gd name="T6" fmla="*/ 4 w 1769"/>
                        <a:gd name="T7" fmla="*/ 3 h 791"/>
                        <a:gd name="T8" fmla="*/ 5 w 1769"/>
                        <a:gd name="T9" fmla="*/ 4 h 791"/>
                        <a:gd name="T10" fmla="*/ 4 w 1769"/>
                        <a:gd name="T11" fmla="*/ 5 h 791"/>
                        <a:gd name="T12" fmla="*/ 4 w 1769"/>
                        <a:gd name="T13" fmla="*/ 4 h 791"/>
                        <a:gd name="T14" fmla="*/ 4 w 1769"/>
                        <a:gd name="T15" fmla="*/ 3 h 791"/>
                        <a:gd name="T16" fmla="*/ 3 w 1769"/>
                        <a:gd name="T17" fmla="*/ 2 h 791"/>
                        <a:gd name="T18" fmla="*/ 1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 h 504"/>
                        <a:gd name="T2" fmla="*/ 7 w 2736"/>
                        <a:gd name="T3" fmla="*/ 1 h 504"/>
                        <a:gd name="T4" fmla="*/ 15 w 2736"/>
                        <a:gd name="T5" fmla="*/ 0 h 504"/>
                        <a:gd name="T6" fmla="*/ 23 w 2736"/>
                        <a:gd name="T7" fmla="*/ 0 h 504"/>
                        <a:gd name="T8" fmla="*/ 23 w 2736"/>
                        <a:gd name="T9" fmla="*/ 0 h 504"/>
                        <a:gd name="T10" fmla="*/ 15 w 2736"/>
                        <a:gd name="T11" fmla="*/ 0 h 504"/>
                        <a:gd name="T12" fmla="*/ 5 w 2736"/>
                        <a:gd name="T13" fmla="*/ 2 h 504"/>
                        <a:gd name="T14" fmla="*/ 0 w 2736"/>
                        <a:gd name="T15" fmla="*/ 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 w 1769"/>
                        <a:gd name="T3" fmla="*/ 0 h 791"/>
                        <a:gd name="T4" fmla="*/ 3 w 1769"/>
                        <a:gd name="T5" fmla="*/ 1 h 791"/>
                        <a:gd name="T6" fmla="*/ 4 w 1769"/>
                        <a:gd name="T7" fmla="*/ 3 h 791"/>
                        <a:gd name="T8" fmla="*/ 5 w 1769"/>
                        <a:gd name="T9" fmla="*/ 4 h 791"/>
                        <a:gd name="T10" fmla="*/ 4 w 1769"/>
                        <a:gd name="T11" fmla="*/ 5 h 791"/>
                        <a:gd name="T12" fmla="*/ 4 w 1769"/>
                        <a:gd name="T13" fmla="*/ 4 h 791"/>
                        <a:gd name="T14" fmla="*/ 4 w 1769"/>
                        <a:gd name="T15" fmla="*/ 3 h 791"/>
                        <a:gd name="T16" fmla="*/ 3 w 1769"/>
                        <a:gd name="T17" fmla="*/ 2 h 791"/>
                        <a:gd name="T18" fmla="*/ 1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 h 504"/>
                        <a:gd name="T2" fmla="*/ 7 w 2736"/>
                        <a:gd name="T3" fmla="*/ 1 h 504"/>
                        <a:gd name="T4" fmla="*/ 15 w 2736"/>
                        <a:gd name="T5" fmla="*/ 0 h 504"/>
                        <a:gd name="T6" fmla="*/ 23 w 2736"/>
                        <a:gd name="T7" fmla="*/ 0 h 504"/>
                        <a:gd name="T8" fmla="*/ 23 w 2736"/>
                        <a:gd name="T9" fmla="*/ 0 h 504"/>
                        <a:gd name="T10" fmla="*/ 15 w 2736"/>
                        <a:gd name="T11" fmla="*/ 0 h 504"/>
                        <a:gd name="T12" fmla="*/ 5 w 2736"/>
                        <a:gd name="T13" fmla="*/ 2 h 504"/>
                        <a:gd name="T14" fmla="*/ 0 w 2736"/>
                        <a:gd name="T15" fmla="*/ 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 w 1769"/>
                        <a:gd name="T3" fmla="*/ 0 h 791"/>
                        <a:gd name="T4" fmla="*/ 3 w 1769"/>
                        <a:gd name="T5" fmla="*/ 1 h 791"/>
                        <a:gd name="T6" fmla="*/ 4 w 1769"/>
                        <a:gd name="T7" fmla="*/ 3 h 791"/>
                        <a:gd name="T8" fmla="*/ 5 w 1769"/>
                        <a:gd name="T9" fmla="*/ 4 h 791"/>
                        <a:gd name="T10" fmla="*/ 4 w 1769"/>
                        <a:gd name="T11" fmla="*/ 5 h 791"/>
                        <a:gd name="T12" fmla="*/ 4 w 1769"/>
                        <a:gd name="T13" fmla="*/ 4 h 791"/>
                        <a:gd name="T14" fmla="*/ 4 w 1769"/>
                        <a:gd name="T15" fmla="*/ 3 h 791"/>
                        <a:gd name="T16" fmla="*/ 3 w 1769"/>
                        <a:gd name="T17" fmla="*/ 2 h 791"/>
                        <a:gd name="T18" fmla="*/ 1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3 h 504"/>
                        <a:gd name="T2" fmla="*/ 8 w 2736"/>
                        <a:gd name="T3" fmla="*/ 1 h 504"/>
                        <a:gd name="T4" fmla="*/ 16 w 2736"/>
                        <a:gd name="T5" fmla="*/ 0 h 504"/>
                        <a:gd name="T6" fmla="*/ 25 w 2736"/>
                        <a:gd name="T7" fmla="*/ 0 h 504"/>
                        <a:gd name="T8" fmla="*/ 25 w 2736"/>
                        <a:gd name="T9" fmla="*/ 0 h 504"/>
                        <a:gd name="T10" fmla="*/ 16 w 2736"/>
                        <a:gd name="T11" fmla="*/ 0 h 504"/>
                        <a:gd name="T12" fmla="*/ 6 w 2736"/>
                        <a:gd name="T13" fmla="*/ 2 h 504"/>
                        <a:gd name="T14" fmla="*/ 0 w 2736"/>
                        <a:gd name="T15" fmla="*/ 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 w 1769"/>
                        <a:gd name="T3" fmla="*/ 0 h 791"/>
                        <a:gd name="T4" fmla="*/ 3 w 1769"/>
                        <a:gd name="T5" fmla="*/ 1 h 791"/>
                        <a:gd name="T6" fmla="*/ 5 w 1769"/>
                        <a:gd name="T7" fmla="*/ 3 h 791"/>
                        <a:gd name="T8" fmla="*/ 5 w 1769"/>
                        <a:gd name="T9" fmla="*/ 4 h 791"/>
                        <a:gd name="T10" fmla="*/ 5 w 1769"/>
                        <a:gd name="T11" fmla="*/ 5 h 791"/>
                        <a:gd name="T12" fmla="*/ 5 w 1769"/>
                        <a:gd name="T13" fmla="*/ 4 h 791"/>
                        <a:gd name="T14" fmla="*/ 4 w 1769"/>
                        <a:gd name="T15" fmla="*/ 3 h 791"/>
                        <a:gd name="T16" fmla="*/ 3 w 1769"/>
                        <a:gd name="T17" fmla="*/ 2 h 791"/>
                        <a:gd name="T18" fmla="*/ 2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3 h 504"/>
                        <a:gd name="T2" fmla="*/ 4 w 2736"/>
                        <a:gd name="T3" fmla="*/ 1 h 504"/>
                        <a:gd name="T4" fmla="*/ 8 w 2736"/>
                        <a:gd name="T5" fmla="*/ 0 h 504"/>
                        <a:gd name="T6" fmla="*/ 12 w 2736"/>
                        <a:gd name="T7" fmla="*/ 0 h 504"/>
                        <a:gd name="T8" fmla="*/ 12 w 2736"/>
                        <a:gd name="T9" fmla="*/ 0 h 504"/>
                        <a:gd name="T10" fmla="*/ 8 w 2736"/>
                        <a:gd name="T11" fmla="*/ 0 h 504"/>
                        <a:gd name="T12" fmla="*/ 3 w 2736"/>
                        <a:gd name="T13" fmla="*/ 2 h 504"/>
                        <a:gd name="T14" fmla="*/ 0 w 2736"/>
                        <a:gd name="T15" fmla="*/ 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0"/>
                      <a:ext cx="591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 w 1769"/>
                        <a:gd name="T3" fmla="*/ 0 h 791"/>
                        <a:gd name="T4" fmla="*/ 2 w 1769"/>
                        <a:gd name="T5" fmla="*/ 1 h 791"/>
                        <a:gd name="T6" fmla="*/ 2 w 1769"/>
                        <a:gd name="T7" fmla="*/ 3 h 791"/>
                        <a:gd name="T8" fmla="*/ 2 w 1769"/>
                        <a:gd name="T9" fmla="*/ 4 h 791"/>
                        <a:gd name="T10" fmla="*/ 2 w 1769"/>
                        <a:gd name="T11" fmla="*/ 5 h 791"/>
                        <a:gd name="T12" fmla="*/ 2 w 1769"/>
                        <a:gd name="T13" fmla="*/ 4 h 791"/>
                        <a:gd name="T14" fmla="*/ 2 w 1769"/>
                        <a:gd name="T15" fmla="*/ 3 h 791"/>
                        <a:gd name="T16" fmla="*/ 2 w 1769"/>
                        <a:gd name="T17" fmla="*/ 2 h 791"/>
                        <a:gd name="T18" fmla="*/ 1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3 h 504"/>
                        <a:gd name="T2" fmla="*/ 3 w 2736"/>
                        <a:gd name="T3" fmla="*/ 1 h 504"/>
                        <a:gd name="T4" fmla="*/ 6 w 2736"/>
                        <a:gd name="T5" fmla="*/ 0 h 504"/>
                        <a:gd name="T6" fmla="*/ 9 w 2736"/>
                        <a:gd name="T7" fmla="*/ 0 h 504"/>
                        <a:gd name="T8" fmla="*/ 9 w 2736"/>
                        <a:gd name="T9" fmla="*/ 0 h 504"/>
                        <a:gd name="T10" fmla="*/ 6 w 2736"/>
                        <a:gd name="T11" fmla="*/ 0 h 504"/>
                        <a:gd name="T12" fmla="*/ 2 w 2736"/>
                        <a:gd name="T13" fmla="*/ 2 h 504"/>
                        <a:gd name="T14" fmla="*/ 0 w 2736"/>
                        <a:gd name="T15" fmla="*/ 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 w 1769"/>
                        <a:gd name="T3" fmla="*/ 0 h 791"/>
                        <a:gd name="T4" fmla="*/ 1 w 1769"/>
                        <a:gd name="T5" fmla="*/ 1 h 791"/>
                        <a:gd name="T6" fmla="*/ 2 w 1769"/>
                        <a:gd name="T7" fmla="*/ 3 h 791"/>
                        <a:gd name="T8" fmla="*/ 2 w 1769"/>
                        <a:gd name="T9" fmla="*/ 4 h 791"/>
                        <a:gd name="T10" fmla="*/ 2 w 1769"/>
                        <a:gd name="T11" fmla="*/ 5 h 791"/>
                        <a:gd name="T12" fmla="*/ 2 w 1769"/>
                        <a:gd name="T13" fmla="*/ 4 h 791"/>
                        <a:gd name="T14" fmla="*/ 2 w 1769"/>
                        <a:gd name="T15" fmla="*/ 3 h 791"/>
                        <a:gd name="T16" fmla="*/ 1 w 1769"/>
                        <a:gd name="T17" fmla="*/ 2 h 791"/>
                        <a:gd name="T18" fmla="*/ 1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 h 504"/>
                        <a:gd name="T2" fmla="*/ 7 w 2736"/>
                        <a:gd name="T3" fmla="*/ 1 h 504"/>
                        <a:gd name="T4" fmla="*/ 15 w 2736"/>
                        <a:gd name="T5" fmla="*/ 0 h 504"/>
                        <a:gd name="T6" fmla="*/ 23 w 2736"/>
                        <a:gd name="T7" fmla="*/ 0 h 504"/>
                        <a:gd name="T8" fmla="*/ 23 w 2736"/>
                        <a:gd name="T9" fmla="*/ 0 h 504"/>
                        <a:gd name="T10" fmla="*/ 15 w 2736"/>
                        <a:gd name="T11" fmla="*/ 0 h 504"/>
                        <a:gd name="T12" fmla="*/ 5 w 2736"/>
                        <a:gd name="T13" fmla="*/ 2 h 504"/>
                        <a:gd name="T14" fmla="*/ 0 w 2736"/>
                        <a:gd name="T15" fmla="*/ 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 w 1769"/>
                        <a:gd name="T3" fmla="*/ 0 h 791"/>
                        <a:gd name="T4" fmla="*/ 3 w 1769"/>
                        <a:gd name="T5" fmla="*/ 1 h 791"/>
                        <a:gd name="T6" fmla="*/ 4 w 1769"/>
                        <a:gd name="T7" fmla="*/ 3 h 791"/>
                        <a:gd name="T8" fmla="*/ 5 w 1769"/>
                        <a:gd name="T9" fmla="*/ 4 h 791"/>
                        <a:gd name="T10" fmla="*/ 4 w 1769"/>
                        <a:gd name="T11" fmla="*/ 5 h 791"/>
                        <a:gd name="T12" fmla="*/ 4 w 1769"/>
                        <a:gd name="T13" fmla="*/ 4 h 791"/>
                        <a:gd name="T14" fmla="*/ 4 w 1769"/>
                        <a:gd name="T15" fmla="*/ 3 h 791"/>
                        <a:gd name="T16" fmla="*/ 3 w 1769"/>
                        <a:gd name="T17" fmla="*/ 2 h 791"/>
                        <a:gd name="T18" fmla="*/ 1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 h 504"/>
                        <a:gd name="T2" fmla="*/ 7 w 2736"/>
                        <a:gd name="T3" fmla="*/ 1 h 504"/>
                        <a:gd name="T4" fmla="*/ 15 w 2736"/>
                        <a:gd name="T5" fmla="*/ 0 h 504"/>
                        <a:gd name="T6" fmla="*/ 23 w 2736"/>
                        <a:gd name="T7" fmla="*/ 0 h 504"/>
                        <a:gd name="T8" fmla="*/ 23 w 2736"/>
                        <a:gd name="T9" fmla="*/ 0 h 504"/>
                        <a:gd name="T10" fmla="*/ 15 w 2736"/>
                        <a:gd name="T11" fmla="*/ 0 h 504"/>
                        <a:gd name="T12" fmla="*/ 5 w 2736"/>
                        <a:gd name="T13" fmla="*/ 2 h 504"/>
                        <a:gd name="T14" fmla="*/ 0 w 2736"/>
                        <a:gd name="T15" fmla="*/ 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2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 w 1769"/>
                        <a:gd name="T3" fmla="*/ 0 h 791"/>
                        <a:gd name="T4" fmla="*/ 3 w 1769"/>
                        <a:gd name="T5" fmla="*/ 1 h 791"/>
                        <a:gd name="T6" fmla="*/ 4 w 1769"/>
                        <a:gd name="T7" fmla="*/ 3 h 791"/>
                        <a:gd name="T8" fmla="*/ 5 w 1769"/>
                        <a:gd name="T9" fmla="*/ 4 h 791"/>
                        <a:gd name="T10" fmla="*/ 4 w 1769"/>
                        <a:gd name="T11" fmla="*/ 5 h 791"/>
                        <a:gd name="T12" fmla="*/ 4 w 1769"/>
                        <a:gd name="T13" fmla="*/ 4 h 791"/>
                        <a:gd name="T14" fmla="*/ 4 w 1769"/>
                        <a:gd name="T15" fmla="*/ 3 h 791"/>
                        <a:gd name="T16" fmla="*/ 3 w 1769"/>
                        <a:gd name="T17" fmla="*/ 2 h 791"/>
                        <a:gd name="T18" fmla="*/ 1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2 w 2736"/>
                      <a:gd name="T3" fmla="*/ 0 h 504"/>
                      <a:gd name="T4" fmla="*/ 5 w 2736"/>
                      <a:gd name="T5" fmla="*/ 0 h 504"/>
                      <a:gd name="T6" fmla="*/ 8 w 2736"/>
                      <a:gd name="T7" fmla="*/ 0 h 504"/>
                      <a:gd name="T8" fmla="*/ 8 w 2736"/>
                      <a:gd name="T9" fmla="*/ 0 h 504"/>
                      <a:gd name="T10" fmla="*/ 5 w 2736"/>
                      <a:gd name="T11" fmla="*/ 0 h 504"/>
                      <a:gd name="T12" fmla="*/ 2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0 h 791"/>
                      <a:gd name="T6" fmla="*/ 2 w 1769"/>
                      <a:gd name="T7" fmla="*/ 0 h 791"/>
                      <a:gd name="T8" fmla="*/ 2 w 1769"/>
                      <a:gd name="T9" fmla="*/ 0 h 791"/>
                      <a:gd name="T10" fmla="*/ 2 w 1769"/>
                      <a:gd name="T11" fmla="*/ 1 h 791"/>
                      <a:gd name="T12" fmla="*/ 2 w 1769"/>
                      <a:gd name="T13" fmla="*/ 0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1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3 w 2736"/>
                        <a:gd name="T3" fmla="*/ 0 h 504"/>
                        <a:gd name="T4" fmla="*/ 6 w 2736"/>
                        <a:gd name="T5" fmla="*/ 0 h 504"/>
                        <a:gd name="T6" fmla="*/ 9 w 2736"/>
                        <a:gd name="T7" fmla="*/ 0 h 504"/>
                        <a:gd name="T8" fmla="*/ 9 w 2736"/>
                        <a:gd name="T9" fmla="*/ 0 h 504"/>
                        <a:gd name="T10" fmla="*/ 6 w 2736"/>
                        <a:gd name="T11" fmla="*/ 0 h 504"/>
                        <a:gd name="T12" fmla="*/ 2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2"/>
                      <a:ext cx="570" cy="28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 w 1769"/>
                        <a:gd name="T3" fmla="*/ 0 h 791"/>
                        <a:gd name="T4" fmla="*/ 1 w 1769"/>
                        <a:gd name="T5" fmla="*/ 0 h 791"/>
                        <a:gd name="T6" fmla="*/ 2 w 1769"/>
                        <a:gd name="T7" fmla="*/ 1 h 791"/>
                        <a:gd name="T8" fmla="*/ 2 w 1769"/>
                        <a:gd name="T9" fmla="*/ 1 h 791"/>
                        <a:gd name="T10" fmla="*/ 2 w 1769"/>
                        <a:gd name="T11" fmla="*/ 2 h 791"/>
                        <a:gd name="T12" fmla="*/ 2 w 1769"/>
                        <a:gd name="T13" fmla="*/ 1 h 791"/>
                        <a:gd name="T14" fmla="*/ 2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2" y="914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12 h 504"/>
                        <a:gd name="T2" fmla="*/ 5 w 2736"/>
                        <a:gd name="T3" fmla="*/ 4 h 504"/>
                        <a:gd name="T4" fmla="*/ 10 w 2736"/>
                        <a:gd name="T5" fmla="*/ 1 h 504"/>
                        <a:gd name="T6" fmla="*/ 16 w 2736"/>
                        <a:gd name="T7" fmla="*/ 1 h 504"/>
                        <a:gd name="T8" fmla="*/ 16 w 2736"/>
                        <a:gd name="T9" fmla="*/ 3 h 504"/>
                        <a:gd name="T10" fmla="*/ 10 w 2736"/>
                        <a:gd name="T11" fmla="*/ 3 h 504"/>
                        <a:gd name="T12" fmla="*/ 4 w 2736"/>
                        <a:gd name="T13" fmla="*/ 7 h 504"/>
                        <a:gd name="T14" fmla="*/ 0 w 2736"/>
                        <a:gd name="T15" fmla="*/ 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3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 w 1769"/>
                        <a:gd name="T3" fmla="*/ 2 h 791"/>
                        <a:gd name="T4" fmla="*/ 2 w 1769"/>
                        <a:gd name="T5" fmla="*/ 5 h 791"/>
                        <a:gd name="T6" fmla="*/ 3 w 1769"/>
                        <a:gd name="T7" fmla="*/ 10 h 791"/>
                        <a:gd name="T8" fmla="*/ 3 w 1769"/>
                        <a:gd name="T9" fmla="*/ 14 h 791"/>
                        <a:gd name="T10" fmla="*/ 3 w 1769"/>
                        <a:gd name="T11" fmla="*/ 18 h 791"/>
                        <a:gd name="T12" fmla="*/ 3 w 1769"/>
                        <a:gd name="T13" fmla="*/ 15 h 791"/>
                        <a:gd name="T14" fmla="*/ 2 w 1769"/>
                        <a:gd name="T15" fmla="*/ 11 h 791"/>
                        <a:gd name="T16" fmla="*/ 2 w 1769"/>
                        <a:gd name="T17" fmla="*/ 7 h 791"/>
                        <a:gd name="T18" fmla="*/ 1 w 1769"/>
                        <a:gd name="T19" fmla="*/ 3 h 791"/>
                        <a:gd name="T20" fmla="*/ 0 w 1769"/>
                        <a:gd name="T21" fmla="*/ 2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85" name="Freeform 222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2 w 2736"/>
                        <a:gd name="T3" fmla="*/ 0 h 504"/>
                        <a:gd name="T4" fmla="*/ 3 w 2736"/>
                        <a:gd name="T5" fmla="*/ 0 h 504"/>
                        <a:gd name="T6" fmla="*/ 5 w 2736"/>
                        <a:gd name="T7" fmla="*/ 0 h 504"/>
                        <a:gd name="T8" fmla="*/ 5 w 2736"/>
                        <a:gd name="T9" fmla="*/ 0 h 504"/>
                        <a:gd name="T10" fmla="*/ 3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" name="Freeform 223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1"/>
                      <a:ext cx="512" cy="134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1 w 1769"/>
                        <a:gd name="T5" fmla="*/ 0 h 791"/>
                        <a:gd name="T6" fmla="*/ 1 w 1769"/>
                        <a:gd name="T7" fmla="*/ 0 h 791"/>
                        <a:gd name="T8" fmla="*/ 1 w 1769"/>
                        <a:gd name="T9" fmla="*/ 0 h 791"/>
                        <a:gd name="T10" fmla="*/ 1 w 1769"/>
                        <a:gd name="T11" fmla="*/ 0 h 791"/>
                        <a:gd name="T12" fmla="*/ 1 w 1769"/>
                        <a:gd name="T13" fmla="*/ 0 h 791"/>
                        <a:gd name="T14" fmla="*/ 1 w 1769"/>
                        <a:gd name="T15" fmla="*/ 0 h 791"/>
                        <a:gd name="T16" fmla="*/ 1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28 h 504"/>
                        <a:gd name="T2" fmla="*/ 54 w 2736"/>
                        <a:gd name="T3" fmla="*/ 9 h 504"/>
                        <a:gd name="T4" fmla="*/ 111 w 2736"/>
                        <a:gd name="T5" fmla="*/ 1 h 504"/>
                        <a:gd name="T6" fmla="*/ 171 w 2736"/>
                        <a:gd name="T7" fmla="*/ 1 h 504"/>
                        <a:gd name="T8" fmla="*/ 170 w 2736"/>
                        <a:gd name="T9" fmla="*/ 6 h 504"/>
                        <a:gd name="T10" fmla="*/ 111 w 2736"/>
                        <a:gd name="T11" fmla="*/ 6 h 504"/>
                        <a:gd name="T12" fmla="*/ 41 w 2736"/>
                        <a:gd name="T13" fmla="*/ 16 h 504"/>
                        <a:gd name="T14" fmla="*/ 0 w 2736"/>
                        <a:gd name="T15" fmla="*/ 2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0 w 1769"/>
                        <a:gd name="T3" fmla="*/ 4 h 791"/>
                        <a:gd name="T4" fmla="*/ 24 w 1769"/>
                        <a:gd name="T5" fmla="*/ 12 h 791"/>
                        <a:gd name="T6" fmla="*/ 33 w 1769"/>
                        <a:gd name="T7" fmla="*/ 25 h 791"/>
                        <a:gd name="T8" fmla="*/ 36 w 1769"/>
                        <a:gd name="T9" fmla="*/ 35 h 791"/>
                        <a:gd name="T10" fmla="*/ 34 w 1769"/>
                        <a:gd name="T11" fmla="*/ 45 h 791"/>
                        <a:gd name="T12" fmla="*/ 32 w 1769"/>
                        <a:gd name="T13" fmla="*/ 36 h 791"/>
                        <a:gd name="T14" fmla="*/ 28 w 1769"/>
                        <a:gd name="T15" fmla="*/ 26 h 791"/>
                        <a:gd name="T16" fmla="*/ 22 w 1769"/>
                        <a:gd name="T17" fmla="*/ 17 h 791"/>
                        <a:gd name="T18" fmla="*/ 11 w 1769"/>
                        <a:gd name="T19" fmla="*/ 9 h 791"/>
                        <a:gd name="T20" fmla="*/ 0 w 1769"/>
                        <a:gd name="T21" fmla="*/ 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>
                        <a:gd name="T0" fmla="*/ 0 w 2736"/>
                        <a:gd name="T1" fmla="*/ 28 h 504"/>
                        <a:gd name="T2" fmla="*/ 34 w 2736"/>
                        <a:gd name="T3" fmla="*/ 9 h 504"/>
                        <a:gd name="T4" fmla="*/ 70 w 2736"/>
                        <a:gd name="T5" fmla="*/ 1 h 504"/>
                        <a:gd name="T6" fmla="*/ 107 w 2736"/>
                        <a:gd name="T7" fmla="*/ 1 h 504"/>
                        <a:gd name="T8" fmla="*/ 107 w 2736"/>
                        <a:gd name="T9" fmla="*/ 6 h 504"/>
                        <a:gd name="T10" fmla="*/ 69 w 2736"/>
                        <a:gd name="T11" fmla="*/ 6 h 504"/>
                        <a:gd name="T12" fmla="*/ 26 w 2736"/>
                        <a:gd name="T13" fmla="*/ 16 h 504"/>
                        <a:gd name="T14" fmla="*/ 0 w 2736"/>
                        <a:gd name="T15" fmla="*/ 2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6 w 1769"/>
                        <a:gd name="T3" fmla="*/ 4 h 791"/>
                        <a:gd name="T4" fmla="*/ 15 w 1769"/>
                        <a:gd name="T5" fmla="*/ 12 h 791"/>
                        <a:gd name="T6" fmla="*/ 21 w 1769"/>
                        <a:gd name="T7" fmla="*/ 25 h 791"/>
                        <a:gd name="T8" fmla="*/ 22 w 1769"/>
                        <a:gd name="T9" fmla="*/ 35 h 791"/>
                        <a:gd name="T10" fmla="*/ 22 w 1769"/>
                        <a:gd name="T11" fmla="*/ 45 h 791"/>
                        <a:gd name="T12" fmla="*/ 20 w 1769"/>
                        <a:gd name="T13" fmla="*/ 36 h 791"/>
                        <a:gd name="T14" fmla="*/ 18 w 1769"/>
                        <a:gd name="T15" fmla="*/ 26 h 791"/>
                        <a:gd name="T16" fmla="*/ 15 w 1769"/>
                        <a:gd name="T17" fmla="*/ 17 h 791"/>
                        <a:gd name="T18" fmla="*/ 7 w 1769"/>
                        <a:gd name="T19" fmla="*/ 9 h 791"/>
                        <a:gd name="T20" fmla="*/ 0 w 1769"/>
                        <a:gd name="T21" fmla="*/ 4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1" y="2694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23 h 504"/>
                        <a:gd name="T2" fmla="*/ 52 w 2736"/>
                        <a:gd name="T3" fmla="*/ 8 h 504"/>
                        <a:gd name="T4" fmla="*/ 106 w 2736"/>
                        <a:gd name="T5" fmla="*/ 1 h 504"/>
                        <a:gd name="T6" fmla="*/ 163 w 2736"/>
                        <a:gd name="T7" fmla="*/ 1 h 504"/>
                        <a:gd name="T8" fmla="*/ 163 w 2736"/>
                        <a:gd name="T9" fmla="*/ 5 h 504"/>
                        <a:gd name="T10" fmla="*/ 106 w 2736"/>
                        <a:gd name="T11" fmla="*/ 5 h 504"/>
                        <a:gd name="T12" fmla="*/ 39 w 2736"/>
                        <a:gd name="T13" fmla="*/ 13 h 504"/>
                        <a:gd name="T14" fmla="*/ 0 w 2736"/>
                        <a:gd name="T15" fmla="*/ 2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2" y="3897"/>
                      <a:ext cx="918" cy="473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9 w 1769"/>
                        <a:gd name="T3" fmla="*/ 2 h 791"/>
                        <a:gd name="T4" fmla="*/ 23 w 1769"/>
                        <a:gd name="T5" fmla="*/ 10 h 791"/>
                        <a:gd name="T6" fmla="*/ 32 w 1769"/>
                        <a:gd name="T7" fmla="*/ 20 h 791"/>
                        <a:gd name="T8" fmla="*/ 34 w 1769"/>
                        <a:gd name="T9" fmla="*/ 28 h 791"/>
                        <a:gd name="T10" fmla="*/ 33 w 1769"/>
                        <a:gd name="T11" fmla="*/ 36 h 791"/>
                        <a:gd name="T12" fmla="*/ 31 w 1769"/>
                        <a:gd name="T13" fmla="*/ 29 h 791"/>
                        <a:gd name="T14" fmla="*/ 27 w 1769"/>
                        <a:gd name="T15" fmla="*/ 21 h 791"/>
                        <a:gd name="T16" fmla="*/ 22 w 1769"/>
                        <a:gd name="T17" fmla="*/ 14 h 791"/>
                        <a:gd name="T18" fmla="*/ 11 w 1769"/>
                        <a:gd name="T19" fmla="*/ 7 h 791"/>
                        <a:gd name="T20" fmla="*/ 0 w 1769"/>
                        <a:gd name="T21" fmla="*/ 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28 h 504"/>
                        <a:gd name="T2" fmla="*/ 54 w 2736"/>
                        <a:gd name="T3" fmla="*/ 9 h 504"/>
                        <a:gd name="T4" fmla="*/ 111 w 2736"/>
                        <a:gd name="T5" fmla="*/ 1 h 504"/>
                        <a:gd name="T6" fmla="*/ 171 w 2736"/>
                        <a:gd name="T7" fmla="*/ 1 h 504"/>
                        <a:gd name="T8" fmla="*/ 170 w 2736"/>
                        <a:gd name="T9" fmla="*/ 6 h 504"/>
                        <a:gd name="T10" fmla="*/ 111 w 2736"/>
                        <a:gd name="T11" fmla="*/ 6 h 504"/>
                        <a:gd name="T12" fmla="*/ 41 w 2736"/>
                        <a:gd name="T13" fmla="*/ 16 h 504"/>
                        <a:gd name="T14" fmla="*/ 0 w 2736"/>
                        <a:gd name="T15" fmla="*/ 2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0 w 1769"/>
                        <a:gd name="T3" fmla="*/ 4 h 791"/>
                        <a:gd name="T4" fmla="*/ 24 w 1769"/>
                        <a:gd name="T5" fmla="*/ 12 h 791"/>
                        <a:gd name="T6" fmla="*/ 33 w 1769"/>
                        <a:gd name="T7" fmla="*/ 25 h 791"/>
                        <a:gd name="T8" fmla="*/ 36 w 1769"/>
                        <a:gd name="T9" fmla="*/ 35 h 791"/>
                        <a:gd name="T10" fmla="*/ 34 w 1769"/>
                        <a:gd name="T11" fmla="*/ 45 h 791"/>
                        <a:gd name="T12" fmla="*/ 32 w 1769"/>
                        <a:gd name="T13" fmla="*/ 36 h 791"/>
                        <a:gd name="T14" fmla="*/ 28 w 1769"/>
                        <a:gd name="T15" fmla="*/ 26 h 791"/>
                        <a:gd name="T16" fmla="*/ 22 w 1769"/>
                        <a:gd name="T17" fmla="*/ 17 h 791"/>
                        <a:gd name="T18" fmla="*/ 11 w 1769"/>
                        <a:gd name="T19" fmla="*/ 9 h 791"/>
                        <a:gd name="T20" fmla="*/ 0 w 1769"/>
                        <a:gd name="T21" fmla="*/ 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>
                        <a:gd name="T0" fmla="*/ 0 w 2736"/>
                        <a:gd name="T1" fmla="*/ 22 h 504"/>
                        <a:gd name="T2" fmla="*/ 42 w 2736"/>
                        <a:gd name="T3" fmla="*/ 7 h 504"/>
                        <a:gd name="T4" fmla="*/ 85 w 2736"/>
                        <a:gd name="T5" fmla="*/ 1 h 504"/>
                        <a:gd name="T6" fmla="*/ 131 w 2736"/>
                        <a:gd name="T7" fmla="*/ 1 h 504"/>
                        <a:gd name="T8" fmla="*/ 130 w 2736"/>
                        <a:gd name="T9" fmla="*/ 4 h 504"/>
                        <a:gd name="T10" fmla="*/ 84 w 2736"/>
                        <a:gd name="T11" fmla="*/ 4 h 504"/>
                        <a:gd name="T12" fmla="*/ 31 w 2736"/>
                        <a:gd name="T13" fmla="*/ 12 h 504"/>
                        <a:gd name="T14" fmla="*/ 0 w 2736"/>
                        <a:gd name="T15" fmla="*/ 2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8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7 w 1769"/>
                        <a:gd name="T3" fmla="*/ 2 h 791"/>
                        <a:gd name="T4" fmla="*/ 18 w 1769"/>
                        <a:gd name="T5" fmla="*/ 8 h 791"/>
                        <a:gd name="T6" fmla="*/ 25 w 1769"/>
                        <a:gd name="T7" fmla="*/ 18 h 791"/>
                        <a:gd name="T8" fmla="*/ 27 w 1769"/>
                        <a:gd name="T9" fmla="*/ 26 h 791"/>
                        <a:gd name="T10" fmla="*/ 26 w 1769"/>
                        <a:gd name="T11" fmla="*/ 34 h 791"/>
                        <a:gd name="T12" fmla="*/ 24 w 1769"/>
                        <a:gd name="T13" fmla="*/ 27 h 791"/>
                        <a:gd name="T14" fmla="*/ 21 w 1769"/>
                        <a:gd name="T15" fmla="*/ 20 h 791"/>
                        <a:gd name="T16" fmla="*/ 17 w 1769"/>
                        <a:gd name="T17" fmla="*/ 13 h 791"/>
                        <a:gd name="T18" fmla="*/ 9 w 1769"/>
                        <a:gd name="T19" fmla="*/ 7 h 791"/>
                        <a:gd name="T20" fmla="*/ 0 w 1769"/>
                        <a:gd name="T21" fmla="*/ 3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35 w 2736"/>
                        <a:gd name="T3" fmla="*/ 2 h 504"/>
                        <a:gd name="T4" fmla="*/ 71 w 2736"/>
                        <a:gd name="T5" fmla="*/ 0 h 504"/>
                        <a:gd name="T6" fmla="*/ 109 w 2736"/>
                        <a:gd name="T7" fmla="*/ 0 h 504"/>
                        <a:gd name="T8" fmla="*/ 109 w 2736"/>
                        <a:gd name="T9" fmla="*/ 1 h 504"/>
                        <a:gd name="T10" fmla="*/ 70 w 2736"/>
                        <a:gd name="T11" fmla="*/ 1 h 504"/>
                        <a:gd name="T12" fmla="*/ 26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3" y="3747"/>
                      <a:ext cx="859" cy="38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6 w 1769"/>
                        <a:gd name="T3" fmla="*/ 0 h 791"/>
                        <a:gd name="T4" fmla="*/ 16 w 1769"/>
                        <a:gd name="T5" fmla="*/ 2 h 791"/>
                        <a:gd name="T6" fmla="*/ 21 w 1769"/>
                        <a:gd name="T7" fmla="*/ 6 h 791"/>
                        <a:gd name="T8" fmla="*/ 23 w 1769"/>
                        <a:gd name="T9" fmla="*/ 8 h 791"/>
                        <a:gd name="T10" fmla="*/ 22 w 1769"/>
                        <a:gd name="T11" fmla="*/ 10 h 791"/>
                        <a:gd name="T12" fmla="*/ 21 w 1769"/>
                        <a:gd name="T13" fmla="*/ 9 h 791"/>
                        <a:gd name="T14" fmla="*/ 18 w 1769"/>
                        <a:gd name="T15" fmla="*/ 6 h 791"/>
                        <a:gd name="T16" fmla="*/ 15 w 1769"/>
                        <a:gd name="T17" fmla="*/ 4 h 791"/>
                        <a:gd name="T18" fmla="*/ 8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3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21 w 2736"/>
                        <a:gd name="T3" fmla="*/ 2 h 504"/>
                        <a:gd name="T4" fmla="*/ 43 w 2736"/>
                        <a:gd name="T5" fmla="*/ 0 h 504"/>
                        <a:gd name="T6" fmla="*/ 66 w 2736"/>
                        <a:gd name="T7" fmla="*/ 0 h 504"/>
                        <a:gd name="T8" fmla="*/ 66 w 2736"/>
                        <a:gd name="T9" fmla="*/ 1 h 504"/>
                        <a:gd name="T10" fmla="*/ 42 w 2736"/>
                        <a:gd name="T11" fmla="*/ 1 h 504"/>
                        <a:gd name="T12" fmla="*/ 16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4 w 1769"/>
                        <a:gd name="T3" fmla="*/ 0 h 791"/>
                        <a:gd name="T4" fmla="*/ 9 w 1769"/>
                        <a:gd name="T5" fmla="*/ 2 h 791"/>
                        <a:gd name="T6" fmla="*/ 13 w 1769"/>
                        <a:gd name="T7" fmla="*/ 6 h 791"/>
                        <a:gd name="T8" fmla="*/ 14 w 1769"/>
                        <a:gd name="T9" fmla="*/ 8 h 791"/>
                        <a:gd name="T10" fmla="*/ 13 w 1769"/>
                        <a:gd name="T11" fmla="*/ 10 h 791"/>
                        <a:gd name="T12" fmla="*/ 13 w 1769"/>
                        <a:gd name="T13" fmla="*/ 9 h 791"/>
                        <a:gd name="T14" fmla="*/ 11 w 1769"/>
                        <a:gd name="T15" fmla="*/ 6 h 791"/>
                        <a:gd name="T16" fmla="*/ 9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1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8 w 2736"/>
                        <a:gd name="T3" fmla="*/ 0 h 504"/>
                        <a:gd name="T4" fmla="*/ 37 w 2736"/>
                        <a:gd name="T5" fmla="*/ 0 h 504"/>
                        <a:gd name="T6" fmla="*/ 58 w 2736"/>
                        <a:gd name="T7" fmla="*/ 0 h 504"/>
                        <a:gd name="T8" fmla="*/ 57 w 2736"/>
                        <a:gd name="T9" fmla="*/ 0 h 504"/>
                        <a:gd name="T10" fmla="*/ 37 w 2736"/>
                        <a:gd name="T11" fmla="*/ 0 h 504"/>
                        <a:gd name="T12" fmla="*/ 14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0 h 791"/>
                        <a:gd name="T4" fmla="*/ 8 w 1769"/>
                        <a:gd name="T5" fmla="*/ 0 h 791"/>
                        <a:gd name="T6" fmla="*/ 11 w 1769"/>
                        <a:gd name="T7" fmla="*/ 1 h 791"/>
                        <a:gd name="T8" fmla="*/ 12 w 1769"/>
                        <a:gd name="T9" fmla="*/ 1 h 791"/>
                        <a:gd name="T10" fmla="*/ 12 w 1769"/>
                        <a:gd name="T11" fmla="*/ 2 h 791"/>
                        <a:gd name="T12" fmla="*/ 11 w 1769"/>
                        <a:gd name="T13" fmla="*/ 1 h 791"/>
                        <a:gd name="T14" fmla="*/ 10 w 1769"/>
                        <a:gd name="T15" fmla="*/ 1 h 791"/>
                        <a:gd name="T16" fmla="*/ 7 w 1769"/>
                        <a:gd name="T17" fmla="*/ 1 h 791"/>
                        <a:gd name="T18" fmla="*/ 4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T0" fmla="*/ 0 w 36729"/>
                      <a:gd name="T1" fmla="*/ 0 h 21600"/>
                      <a:gd name="T2" fmla="*/ 0 w 36729"/>
                      <a:gd name="T3" fmla="*/ 0 h 21600"/>
                      <a:gd name="T4" fmla="*/ 0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T0" fmla="*/ 0 w 30473"/>
                      <a:gd name="T1" fmla="*/ 0 h 22305"/>
                      <a:gd name="T2" fmla="*/ 0 w 30473"/>
                      <a:gd name="T3" fmla="*/ 0 h 22305"/>
                      <a:gd name="T4" fmla="*/ 0 w 30473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T0" fmla="*/ 0 w 34812"/>
                      <a:gd name="T1" fmla="*/ 0 h 22305"/>
                      <a:gd name="T2" fmla="*/ 0 w 34812"/>
                      <a:gd name="T3" fmla="*/ 0 h 22305"/>
                      <a:gd name="T4" fmla="*/ 0 w 34812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T0" fmla="*/ 0 w 36830"/>
                      <a:gd name="T1" fmla="*/ 0 h 22305"/>
                      <a:gd name="T2" fmla="*/ 0 w 36830"/>
                      <a:gd name="T3" fmla="*/ 0 h 22305"/>
                      <a:gd name="T4" fmla="*/ 0 w 36830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T0" fmla="*/ 0 w 31881"/>
                      <a:gd name="T1" fmla="*/ 0 h 21600"/>
                      <a:gd name="T2" fmla="*/ 0 w 31881"/>
                      <a:gd name="T3" fmla="*/ 0 h 21600"/>
                      <a:gd name="T4" fmla="*/ 0 w 31881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T0" fmla="*/ 0 w 31146"/>
                      <a:gd name="T1" fmla="*/ 0 h 21600"/>
                      <a:gd name="T2" fmla="*/ 0 w 31146"/>
                      <a:gd name="T3" fmla="*/ 0 h 21600"/>
                      <a:gd name="T4" fmla="*/ 0 w 31146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5 h 2368"/>
                      <a:gd name="T2" fmla="*/ 6 w 776"/>
                      <a:gd name="T3" fmla="*/ 1 h 2368"/>
                      <a:gd name="T4" fmla="*/ 2 w 776"/>
                      <a:gd name="T5" fmla="*/ 11 h 2368"/>
                      <a:gd name="T6" fmla="*/ 8 w 776"/>
                      <a:gd name="T7" fmla="*/ 11 h 2368"/>
                      <a:gd name="T8" fmla="*/ 5 w 776"/>
                      <a:gd name="T9" fmla="*/ 21 h 2368"/>
                      <a:gd name="T10" fmla="*/ 9 w 776"/>
                      <a:gd name="T11" fmla="*/ 25 h 2368"/>
                      <a:gd name="T12" fmla="*/ 7 w 776"/>
                      <a:gd name="T13" fmla="*/ 32 h 2368"/>
                      <a:gd name="T14" fmla="*/ 12 w 776"/>
                      <a:gd name="T15" fmla="*/ 35 h 2368"/>
                      <a:gd name="T16" fmla="*/ 9 w 776"/>
                      <a:gd name="T17" fmla="*/ 42 h 2368"/>
                      <a:gd name="T18" fmla="*/ 13 w 776"/>
                      <a:gd name="T19" fmla="*/ 46 h 2368"/>
                      <a:gd name="T20" fmla="*/ 12 w 776"/>
                      <a:gd name="T21" fmla="*/ 52 h 2368"/>
                      <a:gd name="T22" fmla="*/ 14 w 776"/>
                      <a:gd name="T23" fmla="*/ 59 h 2368"/>
                      <a:gd name="T24" fmla="*/ 14 w 776"/>
                      <a:gd name="T25" fmla="*/ 66 h 2368"/>
                      <a:gd name="T26" fmla="*/ 17 w 776"/>
                      <a:gd name="T27" fmla="*/ 76 h 2368"/>
                      <a:gd name="T28" fmla="*/ 15 w 776"/>
                      <a:gd name="T29" fmla="*/ 87 h 2368"/>
                      <a:gd name="T30" fmla="*/ 18 w 776"/>
                      <a:gd name="T31" fmla="*/ 93 h 2368"/>
                      <a:gd name="T32" fmla="*/ 17 w 776"/>
                      <a:gd name="T33" fmla="*/ 104 h 2368"/>
                      <a:gd name="T34" fmla="*/ 18 w 776"/>
                      <a:gd name="T35" fmla="*/ 114 h 2368"/>
                      <a:gd name="T36" fmla="*/ 17 w 776"/>
                      <a:gd name="T37" fmla="*/ 120 h 2368"/>
                      <a:gd name="T38" fmla="*/ 19 w 776"/>
                      <a:gd name="T39" fmla="*/ 131 h 2368"/>
                      <a:gd name="T40" fmla="*/ 18 w 776"/>
                      <a:gd name="T41" fmla="*/ 141 h 2368"/>
                      <a:gd name="T42" fmla="*/ 19 w 776"/>
                      <a:gd name="T43" fmla="*/ 154 h 2368"/>
                      <a:gd name="T44" fmla="*/ 18 w 776"/>
                      <a:gd name="T45" fmla="*/ 158 h 2368"/>
                      <a:gd name="T46" fmla="*/ 19 w 776"/>
                      <a:gd name="T47" fmla="*/ 168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79" y="1529"/>
                  <a:ext cx="443" cy="837"/>
                </a:xfrm>
                <a:custGeom>
                  <a:avLst/>
                  <a:gdLst>
                    <a:gd name="T0" fmla="*/ 0 w 776"/>
                    <a:gd name="T1" fmla="*/ 0 h 2368"/>
                    <a:gd name="T2" fmla="*/ 9 w 776"/>
                    <a:gd name="T3" fmla="*/ 0 h 2368"/>
                    <a:gd name="T4" fmla="*/ 3 w 776"/>
                    <a:gd name="T5" fmla="*/ 0 h 2368"/>
                    <a:gd name="T6" fmla="*/ 12 w 776"/>
                    <a:gd name="T7" fmla="*/ 0 h 2368"/>
                    <a:gd name="T8" fmla="*/ 7 w 776"/>
                    <a:gd name="T9" fmla="*/ 1 h 2368"/>
                    <a:gd name="T10" fmla="*/ 13 w 776"/>
                    <a:gd name="T11" fmla="*/ 1 h 2368"/>
                    <a:gd name="T12" fmla="*/ 10 w 776"/>
                    <a:gd name="T13" fmla="*/ 1 h 2368"/>
                    <a:gd name="T14" fmla="*/ 17 w 776"/>
                    <a:gd name="T15" fmla="*/ 1 h 2368"/>
                    <a:gd name="T16" fmla="*/ 13 w 776"/>
                    <a:gd name="T17" fmla="*/ 1 h 2368"/>
                    <a:gd name="T18" fmla="*/ 18 w 776"/>
                    <a:gd name="T19" fmla="*/ 1 h 2368"/>
                    <a:gd name="T20" fmla="*/ 17 w 776"/>
                    <a:gd name="T21" fmla="*/ 1 h 2368"/>
                    <a:gd name="T22" fmla="*/ 20 w 776"/>
                    <a:gd name="T23" fmla="*/ 2 h 2368"/>
                    <a:gd name="T24" fmla="*/ 20 w 776"/>
                    <a:gd name="T25" fmla="*/ 2 h 2368"/>
                    <a:gd name="T26" fmla="*/ 23 w 776"/>
                    <a:gd name="T27" fmla="*/ 2 h 2368"/>
                    <a:gd name="T28" fmla="*/ 22 w 776"/>
                    <a:gd name="T29" fmla="*/ 2 h 2368"/>
                    <a:gd name="T30" fmla="*/ 25 w 776"/>
                    <a:gd name="T31" fmla="*/ 2 h 2368"/>
                    <a:gd name="T32" fmla="*/ 23 w 776"/>
                    <a:gd name="T33" fmla="*/ 3 h 2368"/>
                    <a:gd name="T34" fmla="*/ 25 w 776"/>
                    <a:gd name="T35" fmla="*/ 3 h 2368"/>
                    <a:gd name="T36" fmla="*/ 23 w 776"/>
                    <a:gd name="T37" fmla="*/ 4 h 2368"/>
                    <a:gd name="T38" fmla="*/ 27 w 776"/>
                    <a:gd name="T39" fmla="*/ 4 h 2368"/>
                    <a:gd name="T40" fmla="*/ 25 w 776"/>
                    <a:gd name="T41" fmla="*/ 4 h 2368"/>
                    <a:gd name="T42" fmla="*/ 27 w 776"/>
                    <a:gd name="T43" fmla="*/ 4 h 2368"/>
                    <a:gd name="T44" fmla="*/ 25 w 776"/>
                    <a:gd name="T45" fmla="*/ 4 h 2368"/>
                    <a:gd name="T46" fmla="*/ 27 w 776"/>
                    <a:gd name="T47" fmla="*/ 5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0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9 h 2368"/>
                  <a:gd name="T6" fmla="*/ 20 w 776"/>
                  <a:gd name="T7" fmla="*/ 9 h 2368"/>
                  <a:gd name="T8" fmla="*/ 11 w 776"/>
                  <a:gd name="T9" fmla="*/ 18 h 2368"/>
                  <a:gd name="T10" fmla="*/ 23 w 776"/>
                  <a:gd name="T11" fmla="*/ 21 h 2368"/>
                  <a:gd name="T12" fmla="*/ 18 w 776"/>
                  <a:gd name="T13" fmla="*/ 26 h 2368"/>
                  <a:gd name="T14" fmla="*/ 29 w 776"/>
                  <a:gd name="T15" fmla="*/ 29 h 2368"/>
                  <a:gd name="T16" fmla="*/ 23 w 776"/>
                  <a:gd name="T17" fmla="*/ 35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4 w 776"/>
                  <a:gd name="T23" fmla="*/ 49 h 2368"/>
                  <a:gd name="T24" fmla="*/ 34 w 776"/>
                  <a:gd name="T25" fmla="*/ 55 h 2368"/>
                  <a:gd name="T26" fmla="*/ 40 w 776"/>
                  <a:gd name="T27" fmla="*/ 64 h 2368"/>
                  <a:gd name="T28" fmla="*/ 38 w 776"/>
                  <a:gd name="T29" fmla="*/ 72 h 2368"/>
                  <a:gd name="T30" fmla="*/ 43 w 776"/>
                  <a:gd name="T31" fmla="*/ 78 h 2368"/>
                  <a:gd name="T32" fmla="*/ 40 w 776"/>
                  <a:gd name="T33" fmla="*/ 87 h 2368"/>
                  <a:gd name="T34" fmla="*/ 43 w 776"/>
                  <a:gd name="T35" fmla="*/ 95 h 2368"/>
                  <a:gd name="T36" fmla="*/ 40 w 776"/>
                  <a:gd name="T37" fmla="*/ 101 h 2368"/>
                  <a:gd name="T38" fmla="*/ 46 w 776"/>
                  <a:gd name="T39" fmla="*/ 109 h 2368"/>
                  <a:gd name="T40" fmla="*/ 43 w 776"/>
                  <a:gd name="T41" fmla="*/ 118 h 2368"/>
                  <a:gd name="T42" fmla="*/ 46 w 776"/>
                  <a:gd name="T43" fmla="*/ 129 h 2368"/>
                  <a:gd name="T44" fmla="*/ 43 w 776"/>
                  <a:gd name="T45" fmla="*/ 132 h 2368"/>
                  <a:gd name="T46" fmla="*/ 46 w 776"/>
                  <a:gd name="T47" fmla="*/ 14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9 h 2368"/>
                  <a:gd name="T6" fmla="*/ 20 w 776"/>
                  <a:gd name="T7" fmla="*/ 9 h 2368"/>
                  <a:gd name="T8" fmla="*/ 11 w 776"/>
                  <a:gd name="T9" fmla="*/ 18 h 2368"/>
                  <a:gd name="T10" fmla="*/ 23 w 776"/>
                  <a:gd name="T11" fmla="*/ 21 h 2368"/>
                  <a:gd name="T12" fmla="*/ 18 w 776"/>
                  <a:gd name="T13" fmla="*/ 26 h 2368"/>
                  <a:gd name="T14" fmla="*/ 29 w 776"/>
                  <a:gd name="T15" fmla="*/ 29 h 2368"/>
                  <a:gd name="T16" fmla="*/ 23 w 776"/>
                  <a:gd name="T17" fmla="*/ 35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4 w 776"/>
                  <a:gd name="T23" fmla="*/ 49 h 2368"/>
                  <a:gd name="T24" fmla="*/ 34 w 776"/>
                  <a:gd name="T25" fmla="*/ 55 h 2368"/>
                  <a:gd name="T26" fmla="*/ 40 w 776"/>
                  <a:gd name="T27" fmla="*/ 64 h 2368"/>
                  <a:gd name="T28" fmla="*/ 38 w 776"/>
                  <a:gd name="T29" fmla="*/ 72 h 2368"/>
                  <a:gd name="T30" fmla="*/ 43 w 776"/>
                  <a:gd name="T31" fmla="*/ 78 h 2368"/>
                  <a:gd name="T32" fmla="*/ 40 w 776"/>
                  <a:gd name="T33" fmla="*/ 87 h 2368"/>
                  <a:gd name="T34" fmla="*/ 43 w 776"/>
                  <a:gd name="T35" fmla="*/ 95 h 2368"/>
                  <a:gd name="T36" fmla="*/ 40 w 776"/>
                  <a:gd name="T37" fmla="*/ 101 h 2368"/>
                  <a:gd name="T38" fmla="*/ 46 w 776"/>
                  <a:gd name="T39" fmla="*/ 109 h 2368"/>
                  <a:gd name="T40" fmla="*/ 43 w 776"/>
                  <a:gd name="T41" fmla="*/ 118 h 2368"/>
                  <a:gd name="T42" fmla="*/ 46 w 776"/>
                  <a:gd name="T43" fmla="*/ 129 h 2368"/>
                  <a:gd name="T44" fmla="*/ 43 w 776"/>
                  <a:gd name="T45" fmla="*/ 132 h 2368"/>
                  <a:gd name="T46" fmla="*/ 46 w 776"/>
                  <a:gd name="T47" fmla="*/ 14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>
                  <a:gd name="T0" fmla="*/ 0 w 776"/>
                  <a:gd name="T1" fmla="*/ 0 h 2368"/>
                  <a:gd name="T2" fmla="*/ 8 w 776"/>
                  <a:gd name="T3" fmla="*/ 0 h 2368"/>
                  <a:gd name="T4" fmla="*/ 3 w 776"/>
                  <a:gd name="T5" fmla="*/ 0 h 2368"/>
                  <a:gd name="T6" fmla="*/ 11 w 776"/>
                  <a:gd name="T7" fmla="*/ 0 h 2368"/>
                  <a:gd name="T8" fmla="*/ 6 w 776"/>
                  <a:gd name="T9" fmla="*/ 1 h 2368"/>
                  <a:gd name="T10" fmla="*/ 13 w 776"/>
                  <a:gd name="T11" fmla="*/ 1 h 2368"/>
                  <a:gd name="T12" fmla="*/ 10 w 776"/>
                  <a:gd name="T13" fmla="*/ 1 h 2368"/>
                  <a:gd name="T14" fmla="*/ 16 w 776"/>
                  <a:gd name="T15" fmla="*/ 1 h 2368"/>
                  <a:gd name="T16" fmla="*/ 13 w 776"/>
                  <a:gd name="T17" fmla="*/ 1 h 2368"/>
                  <a:gd name="T18" fmla="*/ 18 w 776"/>
                  <a:gd name="T19" fmla="*/ 1 h 2368"/>
                  <a:gd name="T20" fmla="*/ 16 w 776"/>
                  <a:gd name="T21" fmla="*/ 1 h 2368"/>
                  <a:gd name="T22" fmla="*/ 19 w 776"/>
                  <a:gd name="T23" fmla="*/ 2 h 2368"/>
                  <a:gd name="T24" fmla="*/ 19 w 776"/>
                  <a:gd name="T25" fmla="*/ 2 h 2368"/>
                  <a:gd name="T26" fmla="*/ 23 w 776"/>
                  <a:gd name="T27" fmla="*/ 2 h 2368"/>
                  <a:gd name="T28" fmla="*/ 21 w 776"/>
                  <a:gd name="T29" fmla="*/ 2 h 2368"/>
                  <a:gd name="T30" fmla="*/ 24 w 776"/>
                  <a:gd name="T31" fmla="*/ 2 h 2368"/>
                  <a:gd name="T32" fmla="*/ 23 w 776"/>
                  <a:gd name="T33" fmla="*/ 3 h 2368"/>
                  <a:gd name="T34" fmla="*/ 24 w 776"/>
                  <a:gd name="T35" fmla="*/ 3 h 2368"/>
                  <a:gd name="T36" fmla="*/ 23 w 776"/>
                  <a:gd name="T37" fmla="*/ 4 h 2368"/>
                  <a:gd name="T38" fmla="*/ 26 w 776"/>
                  <a:gd name="T39" fmla="*/ 4 h 2368"/>
                  <a:gd name="T40" fmla="*/ 24 w 776"/>
                  <a:gd name="T41" fmla="*/ 4 h 2368"/>
                  <a:gd name="T42" fmla="*/ 26 w 776"/>
                  <a:gd name="T43" fmla="*/ 4 h 2368"/>
                  <a:gd name="T44" fmla="*/ 24 w 776"/>
                  <a:gd name="T45" fmla="*/ 4 h 2368"/>
                  <a:gd name="T46" fmla="*/ 26 w 776"/>
                  <a:gd name="T47" fmla="*/ 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5 h 2368"/>
                  <a:gd name="T2" fmla="*/ 1797 w 776"/>
                  <a:gd name="T3" fmla="*/ 1 h 2368"/>
                  <a:gd name="T4" fmla="*/ 713 w 776"/>
                  <a:gd name="T5" fmla="*/ 11 h 2368"/>
                  <a:gd name="T6" fmla="*/ 2513 w 776"/>
                  <a:gd name="T7" fmla="*/ 11 h 2368"/>
                  <a:gd name="T8" fmla="*/ 1433 w 776"/>
                  <a:gd name="T9" fmla="*/ 21 h 2368"/>
                  <a:gd name="T10" fmla="*/ 2870 w 776"/>
                  <a:gd name="T11" fmla="*/ 25 h 2368"/>
                  <a:gd name="T12" fmla="*/ 2150 w 776"/>
                  <a:gd name="T13" fmla="*/ 32 h 2368"/>
                  <a:gd name="T14" fmla="*/ 3585 w 776"/>
                  <a:gd name="T15" fmla="*/ 35 h 2368"/>
                  <a:gd name="T16" fmla="*/ 2870 w 776"/>
                  <a:gd name="T17" fmla="*/ 42 h 2368"/>
                  <a:gd name="T18" fmla="*/ 3946 w 776"/>
                  <a:gd name="T19" fmla="*/ 46 h 2368"/>
                  <a:gd name="T20" fmla="*/ 3585 w 776"/>
                  <a:gd name="T21" fmla="*/ 52 h 2368"/>
                  <a:gd name="T22" fmla="*/ 4302 w 776"/>
                  <a:gd name="T23" fmla="*/ 59 h 2368"/>
                  <a:gd name="T24" fmla="*/ 4302 w 776"/>
                  <a:gd name="T25" fmla="*/ 66 h 2368"/>
                  <a:gd name="T26" fmla="*/ 5021 w 776"/>
                  <a:gd name="T27" fmla="*/ 76 h 2368"/>
                  <a:gd name="T28" fmla="*/ 4659 w 776"/>
                  <a:gd name="T29" fmla="*/ 87 h 2368"/>
                  <a:gd name="T30" fmla="*/ 5382 w 776"/>
                  <a:gd name="T31" fmla="*/ 93 h 2368"/>
                  <a:gd name="T32" fmla="*/ 5021 w 776"/>
                  <a:gd name="T33" fmla="*/ 104 h 2368"/>
                  <a:gd name="T34" fmla="*/ 5382 w 776"/>
                  <a:gd name="T35" fmla="*/ 114 h 2368"/>
                  <a:gd name="T36" fmla="*/ 5021 w 776"/>
                  <a:gd name="T37" fmla="*/ 120 h 2368"/>
                  <a:gd name="T38" fmla="*/ 5740 w 776"/>
                  <a:gd name="T39" fmla="*/ 131 h 2368"/>
                  <a:gd name="T40" fmla="*/ 5382 w 776"/>
                  <a:gd name="T41" fmla="*/ 141 h 2368"/>
                  <a:gd name="T42" fmla="*/ 5740 w 776"/>
                  <a:gd name="T43" fmla="*/ 154 h 2368"/>
                  <a:gd name="T44" fmla="*/ 5382 w 776"/>
                  <a:gd name="T45" fmla="*/ 158 h 2368"/>
                  <a:gd name="T46" fmla="*/ 5740 w 776"/>
                  <a:gd name="T47" fmla="*/ 1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5 h 2368"/>
                  <a:gd name="T2" fmla="*/ 125 w 776"/>
                  <a:gd name="T3" fmla="*/ 1 h 2368"/>
                  <a:gd name="T4" fmla="*/ 50 w 776"/>
                  <a:gd name="T5" fmla="*/ 11 h 2368"/>
                  <a:gd name="T6" fmla="*/ 175 w 776"/>
                  <a:gd name="T7" fmla="*/ 11 h 2368"/>
                  <a:gd name="T8" fmla="*/ 100 w 776"/>
                  <a:gd name="T9" fmla="*/ 21 h 2368"/>
                  <a:gd name="T10" fmla="*/ 199 w 776"/>
                  <a:gd name="T11" fmla="*/ 25 h 2368"/>
                  <a:gd name="T12" fmla="*/ 150 w 776"/>
                  <a:gd name="T13" fmla="*/ 32 h 2368"/>
                  <a:gd name="T14" fmla="*/ 250 w 776"/>
                  <a:gd name="T15" fmla="*/ 35 h 2368"/>
                  <a:gd name="T16" fmla="*/ 199 w 776"/>
                  <a:gd name="T17" fmla="*/ 42 h 2368"/>
                  <a:gd name="T18" fmla="*/ 275 w 776"/>
                  <a:gd name="T19" fmla="*/ 46 h 2368"/>
                  <a:gd name="T20" fmla="*/ 250 w 776"/>
                  <a:gd name="T21" fmla="*/ 52 h 2368"/>
                  <a:gd name="T22" fmla="*/ 300 w 776"/>
                  <a:gd name="T23" fmla="*/ 59 h 2368"/>
                  <a:gd name="T24" fmla="*/ 300 w 776"/>
                  <a:gd name="T25" fmla="*/ 66 h 2368"/>
                  <a:gd name="T26" fmla="*/ 350 w 776"/>
                  <a:gd name="T27" fmla="*/ 76 h 2368"/>
                  <a:gd name="T28" fmla="*/ 325 w 776"/>
                  <a:gd name="T29" fmla="*/ 87 h 2368"/>
                  <a:gd name="T30" fmla="*/ 374 w 776"/>
                  <a:gd name="T31" fmla="*/ 93 h 2368"/>
                  <a:gd name="T32" fmla="*/ 350 w 776"/>
                  <a:gd name="T33" fmla="*/ 104 h 2368"/>
                  <a:gd name="T34" fmla="*/ 374 w 776"/>
                  <a:gd name="T35" fmla="*/ 114 h 2368"/>
                  <a:gd name="T36" fmla="*/ 350 w 776"/>
                  <a:gd name="T37" fmla="*/ 120 h 2368"/>
                  <a:gd name="T38" fmla="*/ 400 w 776"/>
                  <a:gd name="T39" fmla="*/ 131 h 2368"/>
                  <a:gd name="T40" fmla="*/ 374 w 776"/>
                  <a:gd name="T41" fmla="*/ 141 h 2368"/>
                  <a:gd name="T42" fmla="*/ 400 w 776"/>
                  <a:gd name="T43" fmla="*/ 154 h 2368"/>
                  <a:gd name="T44" fmla="*/ 374 w 776"/>
                  <a:gd name="T45" fmla="*/ 158 h 2368"/>
                  <a:gd name="T46" fmla="*/ 400 w 776"/>
                  <a:gd name="T47" fmla="*/ 1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1"/>
              </a:xfrm>
              <a:custGeom>
                <a:avLst/>
                <a:gdLst>
                  <a:gd name="T0" fmla="*/ 0 w 776"/>
                  <a:gd name="T1" fmla="*/ 6 h 2368"/>
                  <a:gd name="T2" fmla="*/ 1145 w 776"/>
                  <a:gd name="T3" fmla="*/ 1 h 2368"/>
                  <a:gd name="T4" fmla="*/ 459 w 776"/>
                  <a:gd name="T5" fmla="*/ 15 h 2368"/>
                  <a:gd name="T6" fmla="*/ 1603 w 776"/>
                  <a:gd name="T7" fmla="*/ 15 h 2368"/>
                  <a:gd name="T8" fmla="*/ 916 w 776"/>
                  <a:gd name="T9" fmla="*/ 29 h 2368"/>
                  <a:gd name="T10" fmla="*/ 1831 w 776"/>
                  <a:gd name="T11" fmla="*/ 34 h 2368"/>
                  <a:gd name="T12" fmla="*/ 1374 w 776"/>
                  <a:gd name="T13" fmla="*/ 43 h 2368"/>
                  <a:gd name="T14" fmla="*/ 2292 w 776"/>
                  <a:gd name="T15" fmla="*/ 47 h 2368"/>
                  <a:gd name="T16" fmla="*/ 1831 w 776"/>
                  <a:gd name="T17" fmla="*/ 57 h 2368"/>
                  <a:gd name="T18" fmla="*/ 2523 w 776"/>
                  <a:gd name="T19" fmla="*/ 62 h 2368"/>
                  <a:gd name="T20" fmla="*/ 2292 w 776"/>
                  <a:gd name="T21" fmla="*/ 70 h 2368"/>
                  <a:gd name="T22" fmla="*/ 2747 w 776"/>
                  <a:gd name="T23" fmla="*/ 80 h 2368"/>
                  <a:gd name="T24" fmla="*/ 2747 w 776"/>
                  <a:gd name="T25" fmla="*/ 89 h 2368"/>
                  <a:gd name="T26" fmla="*/ 3209 w 776"/>
                  <a:gd name="T27" fmla="*/ 102 h 2368"/>
                  <a:gd name="T28" fmla="*/ 2981 w 776"/>
                  <a:gd name="T29" fmla="*/ 116 h 2368"/>
                  <a:gd name="T30" fmla="*/ 3438 w 776"/>
                  <a:gd name="T31" fmla="*/ 125 h 2368"/>
                  <a:gd name="T32" fmla="*/ 3209 w 776"/>
                  <a:gd name="T33" fmla="*/ 139 h 2368"/>
                  <a:gd name="T34" fmla="*/ 3438 w 776"/>
                  <a:gd name="T35" fmla="*/ 153 h 2368"/>
                  <a:gd name="T36" fmla="*/ 3209 w 776"/>
                  <a:gd name="T37" fmla="*/ 162 h 2368"/>
                  <a:gd name="T38" fmla="*/ 3670 w 776"/>
                  <a:gd name="T39" fmla="*/ 176 h 2368"/>
                  <a:gd name="T40" fmla="*/ 3438 w 776"/>
                  <a:gd name="T41" fmla="*/ 189 h 2368"/>
                  <a:gd name="T42" fmla="*/ 3670 w 776"/>
                  <a:gd name="T43" fmla="*/ 208 h 2368"/>
                  <a:gd name="T44" fmla="*/ 3438 w 776"/>
                  <a:gd name="T45" fmla="*/ 212 h 2368"/>
                  <a:gd name="T46" fmla="*/ 3670 w 776"/>
                  <a:gd name="T47" fmla="*/ 22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0 h 2368"/>
                  <a:gd name="T2" fmla="*/ 13427 w 776"/>
                  <a:gd name="T3" fmla="*/ 0 h 2368"/>
                  <a:gd name="T4" fmla="*/ 5387 w 776"/>
                  <a:gd name="T5" fmla="*/ 1 h 2368"/>
                  <a:gd name="T6" fmla="*/ 18820 w 776"/>
                  <a:gd name="T7" fmla="*/ 1 h 2368"/>
                  <a:gd name="T8" fmla="*/ 10781 w 776"/>
                  <a:gd name="T9" fmla="*/ 3 h 2368"/>
                  <a:gd name="T10" fmla="*/ 21514 w 776"/>
                  <a:gd name="T11" fmla="*/ 3 h 2368"/>
                  <a:gd name="T12" fmla="*/ 16125 w 776"/>
                  <a:gd name="T13" fmla="*/ 4 h 2368"/>
                  <a:gd name="T14" fmla="*/ 26905 w 776"/>
                  <a:gd name="T15" fmla="*/ 4 h 2368"/>
                  <a:gd name="T16" fmla="*/ 21514 w 776"/>
                  <a:gd name="T17" fmla="*/ 5 h 2368"/>
                  <a:gd name="T18" fmla="*/ 29591 w 776"/>
                  <a:gd name="T19" fmla="*/ 5 h 2368"/>
                  <a:gd name="T20" fmla="*/ 26905 w 776"/>
                  <a:gd name="T21" fmla="*/ 6 h 2368"/>
                  <a:gd name="T22" fmla="*/ 32285 w 776"/>
                  <a:gd name="T23" fmla="*/ 7 h 2368"/>
                  <a:gd name="T24" fmla="*/ 32285 w 776"/>
                  <a:gd name="T25" fmla="*/ 8 h 2368"/>
                  <a:gd name="T26" fmla="*/ 37662 w 776"/>
                  <a:gd name="T27" fmla="*/ 9 h 2368"/>
                  <a:gd name="T28" fmla="*/ 34979 w 776"/>
                  <a:gd name="T29" fmla="*/ 10 h 2368"/>
                  <a:gd name="T30" fmla="*/ 40325 w 776"/>
                  <a:gd name="T31" fmla="*/ 11 h 2368"/>
                  <a:gd name="T32" fmla="*/ 37662 w 776"/>
                  <a:gd name="T33" fmla="*/ 12 h 2368"/>
                  <a:gd name="T34" fmla="*/ 40325 w 776"/>
                  <a:gd name="T35" fmla="*/ 14 h 2368"/>
                  <a:gd name="T36" fmla="*/ 37662 w 776"/>
                  <a:gd name="T37" fmla="*/ 14 h 2368"/>
                  <a:gd name="T38" fmla="*/ 43018 w 776"/>
                  <a:gd name="T39" fmla="*/ 15 h 2368"/>
                  <a:gd name="T40" fmla="*/ 40325 w 776"/>
                  <a:gd name="T41" fmla="*/ 17 h 2368"/>
                  <a:gd name="T42" fmla="*/ 43018 w 776"/>
                  <a:gd name="T43" fmla="*/ 18 h 2368"/>
                  <a:gd name="T44" fmla="*/ 40325 w 776"/>
                  <a:gd name="T45" fmla="*/ 18 h 2368"/>
                  <a:gd name="T46" fmla="*/ 43018 w 776"/>
                  <a:gd name="T47" fmla="*/ 2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3 h 2368"/>
                  <a:gd name="T2" fmla="*/ 94 w 776"/>
                  <a:gd name="T3" fmla="*/ 1 h 2368"/>
                  <a:gd name="T4" fmla="*/ 38 w 776"/>
                  <a:gd name="T5" fmla="*/ 8 h 2368"/>
                  <a:gd name="T6" fmla="*/ 132 w 776"/>
                  <a:gd name="T7" fmla="*/ 8 h 2368"/>
                  <a:gd name="T8" fmla="*/ 75 w 776"/>
                  <a:gd name="T9" fmla="*/ 15 h 2368"/>
                  <a:gd name="T10" fmla="*/ 151 w 776"/>
                  <a:gd name="T11" fmla="*/ 17 h 2368"/>
                  <a:gd name="T12" fmla="*/ 113 w 776"/>
                  <a:gd name="T13" fmla="*/ 22 h 2368"/>
                  <a:gd name="T14" fmla="*/ 189 w 776"/>
                  <a:gd name="T15" fmla="*/ 25 h 2368"/>
                  <a:gd name="T16" fmla="*/ 151 w 776"/>
                  <a:gd name="T17" fmla="*/ 29 h 2368"/>
                  <a:gd name="T18" fmla="*/ 207 w 776"/>
                  <a:gd name="T19" fmla="*/ 31 h 2368"/>
                  <a:gd name="T20" fmla="*/ 189 w 776"/>
                  <a:gd name="T21" fmla="*/ 36 h 2368"/>
                  <a:gd name="T22" fmla="*/ 226 w 776"/>
                  <a:gd name="T23" fmla="*/ 41 h 2368"/>
                  <a:gd name="T24" fmla="*/ 226 w 776"/>
                  <a:gd name="T25" fmla="*/ 46 h 2368"/>
                  <a:gd name="T26" fmla="*/ 264 w 776"/>
                  <a:gd name="T27" fmla="*/ 53 h 2368"/>
                  <a:gd name="T28" fmla="*/ 246 w 776"/>
                  <a:gd name="T29" fmla="*/ 60 h 2368"/>
                  <a:gd name="T30" fmla="*/ 282 w 776"/>
                  <a:gd name="T31" fmla="*/ 65 h 2368"/>
                  <a:gd name="T32" fmla="*/ 264 w 776"/>
                  <a:gd name="T33" fmla="*/ 72 h 2368"/>
                  <a:gd name="T34" fmla="*/ 282 w 776"/>
                  <a:gd name="T35" fmla="*/ 79 h 2368"/>
                  <a:gd name="T36" fmla="*/ 264 w 776"/>
                  <a:gd name="T37" fmla="*/ 84 h 2368"/>
                  <a:gd name="T38" fmla="*/ 302 w 776"/>
                  <a:gd name="T39" fmla="*/ 91 h 2368"/>
                  <a:gd name="T40" fmla="*/ 282 w 776"/>
                  <a:gd name="T41" fmla="*/ 97 h 2368"/>
                  <a:gd name="T42" fmla="*/ 302 w 776"/>
                  <a:gd name="T43" fmla="*/ 107 h 2368"/>
                  <a:gd name="T44" fmla="*/ 282 w 776"/>
                  <a:gd name="T45" fmla="*/ 110 h 2368"/>
                  <a:gd name="T46" fmla="*/ 302 w 776"/>
                  <a:gd name="T47" fmla="*/ 11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1" cy="837"/>
              </a:xfrm>
              <a:custGeom>
                <a:avLst/>
                <a:gdLst>
                  <a:gd name="T0" fmla="*/ 0 w 776"/>
                  <a:gd name="T1" fmla="*/ 0 h 2368"/>
                  <a:gd name="T2" fmla="*/ 8 w 776"/>
                  <a:gd name="T3" fmla="*/ 0 h 2368"/>
                  <a:gd name="T4" fmla="*/ 3 w 776"/>
                  <a:gd name="T5" fmla="*/ 0 h 2368"/>
                  <a:gd name="T6" fmla="*/ 11 w 776"/>
                  <a:gd name="T7" fmla="*/ 0 h 2368"/>
                  <a:gd name="T8" fmla="*/ 6 w 776"/>
                  <a:gd name="T9" fmla="*/ 1 h 2368"/>
                  <a:gd name="T10" fmla="*/ 13 w 776"/>
                  <a:gd name="T11" fmla="*/ 1 h 2368"/>
                  <a:gd name="T12" fmla="*/ 10 w 776"/>
                  <a:gd name="T13" fmla="*/ 1 h 2368"/>
                  <a:gd name="T14" fmla="*/ 16 w 776"/>
                  <a:gd name="T15" fmla="*/ 1 h 2368"/>
                  <a:gd name="T16" fmla="*/ 13 w 776"/>
                  <a:gd name="T17" fmla="*/ 1 h 2368"/>
                  <a:gd name="T18" fmla="*/ 18 w 776"/>
                  <a:gd name="T19" fmla="*/ 1 h 2368"/>
                  <a:gd name="T20" fmla="*/ 16 w 776"/>
                  <a:gd name="T21" fmla="*/ 1 h 2368"/>
                  <a:gd name="T22" fmla="*/ 19 w 776"/>
                  <a:gd name="T23" fmla="*/ 2 h 2368"/>
                  <a:gd name="T24" fmla="*/ 19 w 776"/>
                  <a:gd name="T25" fmla="*/ 2 h 2368"/>
                  <a:gd name="T26" fmla="*/ 23 w 776"/>
                  <a:gd name="T27" fmla="*/ 2 h 2368"/>
                  <a:gd name="T28" fmla="*/ 21 w 776"/>
                  <a:gd name="T29" fmla="*/ 2 h 2368"/>
                  <a:gd name="T30" fmla="*/ 24 w 776"/>
                  <a:gd name="T31" fmla="*/ 2 h 2368"/>
                  <a:gd name="T32" fmla="*/ 23 w 776"/>
                  <a:gd name="T33" fmla="*/ 3 h 2368"/>
                  <a:gd name="T34" fmla="*/ 24 w 776"/>
                  <a:gd name="T35" fmla="*/ 3 h 2368"/>
                  <a:gd name="T36" fmla="*/ 23 w 776"/>
                  <a:gd name="T37" fmla="*/ 4 h 2368"/>
                  <a:gd name="T38" fmla="*/ 26 w 776"/>
                  <a:gd name="T39" fmla="*/ 4 h 2368"/>
                  <a:gd name="T40" fmla="*/ 24 w 776"/>
                  <a:gd name="T41" fmla="*/ 4 h 2368"/>
                  <a:gd name="T42" fmla="*/ 26 w 776"/>
                  <a:gd name="T43" fmla="*/ 4 h 2368"/>
                  <a:gd name="T44" fmla="*/ 24 w 776"/>
                  <a:gd name="T45" fmla="*/ 4 h 2368"/>
                  <a:gd name="T46" fmla="*/ 26 w 776"/>
                  <a:gd name="T47" fmla="*/ 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44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44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8A023-4B48-4C4B-899D-34E439C6F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4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33F04-A6F4-47C7-9197-06830A7C0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962F4-614E-4469-B5FE-E83B30D03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5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C9CA-0C30-45A0-AF21-52F0522CE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7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AF0BD-2AA3-479C-965A-85366D305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7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04BE-4C62-485F-82F6-D5851B35C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4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8A1F0-8C3B-4C1E-80C5-EB3B4FA8B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36F60-359A-4440-82ED-AB65ACB3C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AEAB8-5DC9-4F5A-A971-D1644CCC5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4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B3047-1050-402A-9C16-4B676DD64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5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37F01-A224-47FA-A8E2-888FFE588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8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164" name="Oval 4"/>
              <p:cNvSpPr>
                <a:spLocks noChangeArrowheads="1"/>
              </p:cNvSpPr>
              <p:nvPr/>
            </p:nvSpPr>
            <p:spPr bwMode="hidden">
              <a:xfrm>
                <a:off x="1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162" name="Oval 7"/>
              <p:cNvSpPr>
                <a:spLocks noChangeArrowheads="1"/>
              </p:cNvSpPr>
              <p:nvPr/>
            </p:nvSpPr>
            <p:spPr bwMode="hidden">
              <a:xfrm>
                <a:off x="-1" y="1"/>
                <a:ext cx="769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3" name="Oval 8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16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15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15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7" y="2235"/>
                    <a:ext cx="1720" cy="313"/>
                  </a:xfrm>
                  <a:custGeom>
                    <a:avLst/>
                    <a:gdLst>
                      <a:gd name="T0" fmla="*/ 0 w 2736"/>
                      <a:gd name="T1" fmla="*/ 29 h 504"/>
                      <a:gd name="T2" fmla="*/ 53 w 2736"/>
                      <a:gd name="T3" fmla="*/ 10 h 504"/>
                      <a:gd name="T4" fmla="*/ 109 w 2736"/>
                      <a:gd name="T5" fmla="*/ 1 h 504"/>
                      <a:gd name="T6" fmla="*/ 168 w 2736"/>
                      <a:gd name="T7" fmla="*/ 1 h 504"/>
                      <a:gd name="T8" fmla="*/ 168 w 2736"/>
                      <a:gd name="T9" fmla="*/ 6 h 504"/>
                      <a:gd name="T10" fmla="*/ 109 w 2736"/>
                      <a:gd name="T11" fmla="*/ 6 h 504"/>
                      <a:gd name="T12" fmla="*/ 40 w 2736"/>
                      <a:gd name="T13" fmla="*/ 17 h 504"/>
                      <a:gd name="T14" fmla="*/ 0 w 2736"/>
                      <a:gd name="T15" fmla="*/ 2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48"/>
                    <a:ext cx="925" cy="4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4 h 791"/>
                      <a:gd name="T8" fmla="*/ 36 w 1769"/>
                      <a:gd name="T9" fmla="*/ 33 h 791"/>
                      <a:gd name="T10" fmla="*/ 35 w 1769"/>
                      <a:gd name="T11" fmla="*/ 44 h 791"/>
                      <a:gd name="T12" fmla="*/ 32 w 1769"/>
                      <a:gd name="T13" fmla="*/ 35 h 791"/>
                      <a:gd name="T14" fmla="*/ 28 w 1769"/>
                      <a:gd name="T15" fmla="*/ 25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154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3 w 2736"/>
                      <a:gd name="T3" fmla="*/ 18 h 504"/>
                      <a:gd name="T4" fmla="*/ 150 w 2736"/>
                      <a:gd name="T5" fmla="*/ 3 h 504"/>
                      <a:gd name="T6" fmla="*/ 231 w 2736"/>
                      <a:gd name="T7" fmla="*/ 3 h 504"/>
                      <a:gd name="T8" fmla="*/ 229 w 2736"/>
                      <a:gd name="T9" fmla="*/ 11 h 504"/>
                      <a:gd name="T10" fmla="*/ 149 w 2736"/>
                      <a:gd name="T11" fmla="*/ 11 h 504"/>
                      <a:gd name="T12" fmla="*/ 55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5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15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3 h 791"/>
                      <a:gd name="T4" fmla="*/ 25 w 1769"/>
                      <a:gd name="T5" fmla="*/ 10 h 791"/>
                      <a:gd name="T6" fmla="*/ 34 w 1769"/>
                      <a:gd name="T7" fmla="*/ 21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1 h 791"/>
                      <a:gd name="T14" fmla="*/ 29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150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2" y="1634"/>
                    <a:ext cx="1677" cy="334"/>
                  </a:xfrm>
                  <a:custGeom>
                    <a:avLst/>
                    <a:gdLst>
                      <a:gd name="T0" fmla="*/ 0 w 2736"/>
                      <a:gd name="T1" fmla="*/ 42 h 504"/>
                      <a:gd name="T2" fmla="*/ 46 w 2736"/>
                      <a:gd name="T3" fmla="*/ 14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1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4" y="2036"/>
                    <a:ext cx="900" cy="52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2 h 791"/>
                      <a:gd name="T10" fmla="*/ 29 w 1769"/>
                      <a:gd name="T11" fmla="*/ 68 h 791"/>
                      <a:gd name="T12" fmla="*/ 27 w 1769"/>
                      <a:gd name="T13" fmla="*/ 54 h 791"/>
                      <a:gd name="T14" fmla="*/ 24 w 1769"/>
                      <a:gd name="T15" fmla="*/ 38 h 791"/>
                      <a:gd name="T16" fmla="*/ 19 w 1769"/>
                      <a:gd name="T17" fmla="*/ 25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14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8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1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3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146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7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7"/>
                    <a:ext cx="755" cy="34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14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6" y="1128"/>
                    <a:ext cx="1234" cy="214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4" y="918"/>
                    <a:ext cx="662" cy="3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3 h 791"/>
                      <a:gd name="T10" fmla="*/ 4 w 1769"/>
                      <a:gd name="T11" fmla="*/ 5 h 791"/>
                      <a:gd name="T12" fmla="*/ 4 w 1769"/>
                      <a:gd name="T13" fmla="*/ 3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142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7"/>
                    <a:ext cx="1723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0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3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4 h 791"/>
                      <a:gd name="T8" fmla="*/ 36 w 1769"/>
                      <a:gd name="T9" fmla="*/ 33 h 791"/>
                      <a:gd name="T10" fmla="*/ 35 w 1769"/>
                      <a:gd name="T11" fmla="*/ 44 h 791"/>
                      <a:gd name="T12" fmla="*/ 32 w 1769"/>
                      <a:gd name="T13" fmla="*/ 35 h 791"/>
                      <a:gd name="T14" fmla="*/ 28 w 1769"/>
                      <a:gd name="T15" fmla="*/ 25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14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2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3 w 2736"/>
                      <a:gd name="T3" fmla="*/ 18 h 504"/>
                      <a:gd name="T4" fmla="*/ 150 w 2736"/>
                      <a:gd name="T5" fmla="*/ 3 h 504"/>
                      <a:gd name="T6" fmla="*/ 231 w 2736"/>
                      <a:gd name="T7" fmla="*/ 3 h 504"/>
                      <a:gd name="T8" fmla="*/ 229 w 2736"/>
                      <a:gd name="T9" fmla="*/ 11 h 504"/>
                      <a:gd name="T10" fmla="*/ 149 w 2736"/>
                      <a:gd name="T11" fmla="*/ 11 h 504"/>
                      <a:gd name="T12" fmla="*/ 55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138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9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8 h 791"/>
                      <a:gd name="T10" fmla="*/ 36 w 1769"/>
                      <a:gd name="T11" fmla="*/ 36 h 791"/>
                      <a:gd name="T12" fmla="*/ 34 w 1769"/>
                      <a:gd name="T13" fmla="*/ 29 h 791"/>
                      <a:gd name="T14" fmla="*/ 29 w 1769"/>
                      <a:gd name="T15" fmla="*/ 21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3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4"/>
                  </a:xfrm>
                  <a:custGeom>
                    <a:avLst/>
                    <a:gdLst>
                      <a:gd name="T0" fmla="*/ 0 w 2736"/>
                      <a:gd name="T1" fmla="*/ 42 h 504"/>
                      <a:gd name="T2" fmla="*/ 46 w 2736"/>
                      <a:gd name="T3" fmla="*/ 14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29 w 1769"/>
                      <a:gd name="T11" fmla="*/ 68 h 791"/>
                      <a:gd name="T12" fmla="*/ 27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34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9"/>
                    <a:ext cx="1544" cy="313"/>
                  </a:xfrm>
                  <a:custGeom>
                    <a:avLst/>
                    <a:gdLst>
                      <a:gd name="T0" fmla="*/ 0 w 2736"/>
                      <a:gd name="T1" fmla="*/ 29 h 504"/>
                      <a:gd name="T2" fmla="*/ 28 w 2736"/>
                      <a:gd name="T3" fmla="*/ 10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5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5 h 791"/>
                      <a:gd name="T8" fmla="*/ 19 w 1769"/>
                      <a:gd name="T9" fmla="*/ 35 h 791"/>
                      <a:gd name="T10" fmla="*/ 18 w 1769"/>
                      <a:gd name="T11" fmla="*/ 45 h 791"/>
                      <a:gd name="T12" fmla="*/ 17 w 1769"/>
                      <a:gd name="T13" fmla="*/ 36 h 791"/>
                      <a:gd name="T14" fmla="*/ 15 w 1769"/>
                      <a:gd name="T15" fmla="*/ 26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3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4"/>
                    <a:ext cx="755" cy="34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30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1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3 h 791"/>
                      <a:gd name="T10" fmla="*/ 4 w 1769"/>
                      <a:gd name="T11" fmla="*/ 5 h 791"/>
                      <a:gd name="T12" fmla="*/ 4 w 1769"/>
                      <a:gd name="T13" fmla="*/ 3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2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126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0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7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0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2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22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4 w 2736"/>
                      <a:gd name="T3" fmla="*/ 1 h 504"/>
                      <a:gd name="T4" fmla="*/ 8 w 2736"/>
                      <a:gd name="T5" fmla="*/ 0 h 504"/>
                      <a:gd name="T6" fmla="*/ 12 w 2736"/>
                      <a:gd name="T7" fmla="*/ 0 h 504"/>
                      <a:gd name="T8" fmla="*/ 12 w 2736"/>
                      <a:gd name="T9" fmla="*/ 0 h 504"/>
                      <a:gd name="T10" fmla="*/ 8 w 2736"/>
                      <a:gd name="T11" fmla="*/ 0 h 504"/>
                      <a:gd name="T12" fmla="*/ 3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3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2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2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2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2" y="924"/>
                    <a:ext cx="1059" cy="214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3 w 2736"/>
                      <a:gd name="T3" fmla="*/ 1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1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18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0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4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9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62" cy="337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1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3" cy="216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61" cy="33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81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114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2" y="936"/>
                    <a:ext cx="1061" cy="186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3 w 2736"/>
                      <a:gd name="T3" fmla="*/ 0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5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69" cy="28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0 h 791"/>
                      <a:gd name="T6" fmla="*/ 2 w 1769"/>
                      <a:gd name="T7" fmla="*/ 1 h 791"/>
                      <a:gd name="T8" fmla="*/ 2 w 1769"/>
                      <a:gd name="T9" fmla="*/ 1 h 791"/>
                      <a:gd name="T10" fmla="*/ 2 w 1769"/>
                      <a:gd name="T11" fmla="*/ 2 h 791"/>
                      <a:gd name="T12" fmla="*/ 2 w 1769"/>
                      <a:gd name="T13" fmla="*/ 1 h 791"/>
                      <a:gd name="T14" fmla="*/ 2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11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12 h 504"/>
                      <a:gd name="T2" fmla="*/ 5 w 2736"/>
                      <a:gd name="T3" fmla="*/ 4 h 504"/>
                      <a:gd name="T4" fmla="*/ 10 w 2736"/>
                      <a:gd name="T5" fmla="*/ 1 h 504"/>
                      <a:gd name="T6" fmla="*/ 15 w 2736"/>
                      <a:gd name="T7" fmla="*/ 1 h 504"/>
                      <a:gd name="T8" fmla="*/ 15 w 2736"/>
                      <a:gd name="T9" fmla="*/ 3 h 504"/>
                      <a:gd name="T10" fmla="*/ 10 w 2736"/>
                      <a:gd name="T11" fmla="*/ 3 h 504"/>
                      <a:gd name="T12" fmla="*/ 4 w 2736"/>
                      <a:gd name="T13" fmla="*/ 7 h 504"/>
                      <a:gd name="T14" fmla="*/ 0 w 2736"/>
                      <a:gd name="T15" fmla="*/ 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 w 1769"/>
                      <a:gd name="T3" fmla="*/ 2 h 791"/>
                      <a:gd name="T4" fmla="*/ 2 w 1769"/>
                      <a:gd name="T5" fmla="*/ 5 h 791"/>
                      <a:gd name="T6" fmla="*/ 3 w 1769"/>
                      <a:gd name="T7" fmla="*/ 10 h 791"/>
                      <a:gd name="T8" fmla="*/ 3 w 1769"/>
                      <a:gd name="T9" fmla="*/ 14 h 791"/>
                      <a:gd name="T10" fmla="*/ 3 w 1769"/>
                      <a:gd name="T11" fmla="*/ 18 h 791"/>
                      <a:gd name="T12" fmla="*/ 3 w 1769"/>
                      <a:gd name="T13" fmla="*/ 14 h 791"/>
                      <a:gd name="T14" fmla="*/ 2 w 1769"/>
                      <a:gd name="T15" fmla="*/ 11 h 791"/>
                      <a:gd name="T16" fmla="*/ 2 w 1769"/>
                      <a:gd name="T17" fmla="*/ 7 h 791"/>
                      <a:gd name="T18" fmla="*/ 1 w 1769"/>
                      <a:gd name="T19" fmla="*/ 3 h 791"/>
                      <a:gd name="T20" fmla="*/ 0 w 1769"/>
                      <a:gd name="T21" fmla="*/ 2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110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2 w 2736"/>
                      <a:gd name="T3" fmla="*/ 0 h 504"/>
                      <a:gd name="T4" fmla="*/ 3 w 2736"/>
                      <a:gd name="T5" fmla="*/ 0 h 504"/>
                      <a:gd name="T6" fmla="*/ 5 w 2736"/>
                      <a:gd name="T7" fmla="*/ 0 h 504"/>
                      <a:gd name="T8" fmla="*/ 5 w 2736"/>
                      <a:gd name="T9" fmla="*/ 0 h 504"/>
                      <a:gd name="T10" fmla="*/ 3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0 h 791"/>
                      <a:gd name="T10" fmla="*/ 1 w 1769"/>
                      <a:gd name="T11" fmla="*/ 0 h 791"/>
                      <a:gd name="T12" fmla="*/ 1 w 1769"/>
                      <a:gd name="T13" fmla="*/ 0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29 h 504"/>
                      <a:gd name="T2" fmla="*/ 54 w 2736"/>
                      <a:gd name="T3" fmla="*/ 10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9"/>
                    <a:ext cx="925" cy="4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4 h 791"/>
                      <a:gd name="T8" fmla="*/ 36 w 1769"/>
                      <a:gd name="T9" fmla="*/ 33 h 791"/>
                      <a:gd name="T10" fmla="*/ 35 w 1769"/>
                      <a:gd name="T11" fmla="*/ 44 h 791"/>
                      <a:gd name="T12" fmla="*/ 32 w 1769"/>
                      <a:gd name="T13" fmla="*/ 35 h 791"/>
                      <a:gd name="T14" fmla="*/ 28 w 1769"/>
                      <a:gd name="T15" fmla="*/ 25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106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29 h 504"/>
                      <a:gd name="T2" fmla="*/ 34 w 2736"/>
                      <a:gd name="T3" fmla="*/ 10 h 504"/>
                      <a:gd name="T4" fmla="*/ 69 w 2736"/>
                      <a:gd name="T5" fmla="*/ 1 h 504"/>
                      <a:gd name="T6" fmla="*/ 107 w 2736"/>
                      <a:gd name="T7" fmla="*/ 1 h 504"/>
                      <a:gd name="T8" fmla="*/ 106 w 2736"/>
                      <a:gd name="T9" fmla="*/ 6 h 504"/>
                      <a:gd name="T10" fmla="*/ 69 w 2736"/>
                      <a:gd name="T11" fmla="*/ 6 h 504"/>
                      <a:gd name="T12" fmla="*/ 26 w 2736"/>
                      <a:gd name="T13" fmla="*/ 17 h 504"/>
                      <a:gd name="T14" fmla="*/ 0 w 2736"/>
                      <a:gd name="T15" fmla="*/ 2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7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4" y="3635"/>
                    <a:ext cx="854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6 w 1769"/>
                      <a:gd name="T3" fmla="*/ 4 h 791"/>
                      <a:gd name="T4" fmla="*/ 14 w 1769"/>
                      <a:gd name="T5" fmla="*/ 12 h 791"/>
                      <a:gd name="T6" fmla="*/ 20 w 1769"/>
                      <a:gd name="T7" fmla="*/ 24 h 791"/>
                      <a:gd name="T8" fmla="*/ 22 w 1769"/>
                      <a:gd name="T9" fmla="*/ 33 h 791"/>
                      <a:gd name="T10" fmla="*/ 21 w 1769"/>
                      <a:gd name="T11" fmla="*/ 44 h 791"/>
                      <a:gd name="T12" fmla="*/ 20 w 1769"/>
                      <a:gd name="T13" fmla="*/ 35 h 791"/>
                      <a:gd name="T14" fmla="*/ 17 w 1769"/>
                      <a:gd name="T15" fmla="*/ 25 h 791"/>
                      <a:gd name="T16" fmla="*/ 14 w 1769"/>
                      <a:gd name="T17" fmla="*/ 17 h 791"/>
                      <a:gd name="T18" fmla="*/ 7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10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8" y="2692"/>
                    <a:ext cx="1712" cy="302"/>
                  </a:xfrm>
                  <a:custGeom>
                    <a:avLst/>
                    <a:gdLst>
                      <a:gd name="T0" fmla="*/ 0 w 2736"/>
                      <a:gd name="T1" fmla="*/ 23 h 504"/>
                      <a:gd name="T2" fmla="*/ 52 w 2736"/>
                      <a:gd name="T3" fmla="*/ 8 h 504"/>
                      <a:gd name="T4" fmla="*/ 106 w 2736"/>
                      <a:gd name="T5" fmla="*/ 1 h 504"/>
                      <a:gd name="T6" fmla="*/ 164 w 2736"/>
                      <a:gd name="T7" fmla="*/ 1 h 504"/>
                      <a:gd name="T8" fmla="*/ 163 w 2736"/>
                      <a:gd name="T9" fmla="*/ 5 h 504"/>
                      <a:gd name="T10" fmla="*/ 106 w 2736"/>
                      <a:gd name="T11" fmla="*/ 5 h 504"/>
                      <a:gd name="T12" fmla="*/ 39 w 2736"/>
                      <a:gd name="T13" fmla="*/ 14 h 504"/>
                      <a:gd name="T14" fmla="*/ 0 w 2736"/>
                      <a:gd name="T15" fmla="*/ 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0" y="3897"/>
                    <a:ext cx="917" cy="471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2 h 791"/>
                      <a:gd name="T4" fmla="*/ 22 w 1769"/>
                      <a:gd name="T5" fmla="*/ 9 h 791"/>
                      <a:gd name="T6" fmla="*/ 31 w 1769"/>
                      <a:gd name="T7" fmla="*/ 19 h 791"/>
                      <a:gd name="T8" fmla="*/ 34 w 1769"/>
                      <a:gd name="T9" fmla="*/ 27 h 791"/>
                      <a:gd name="T10" fmla="*/ 33 w 1769"/>
                      <a:gd name="T11" fmla="*/ 35 h 791"/>
                      <a:gd name="T12" fmla="*/ 31 w 1769"/>
                      <a:gd name="T13" fmla="*/ 28 h 791"/>
                      <a:gd name="T14" fmla="*/ 27 w 1769"/>
                      <a:gd name="T15" fmla="*/ 20 h 791"/>
                      <a:gd name="T16" fmla="*/ 21 w 1769"/>
                      <a:gd name="T17" fmla="*/ 14 h 791"/>
                      <a:gd name="T18" fmla="*/ 11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102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0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3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10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9"/>
                    <a:ext cx="1649" cy="299"/>
                  </a:xfrm>
                  <a:custGeom>
                    <a:avLst/>
                    <a:gdLst>
                      <a:gd name="T0" fmla="*/ 0 w 2736"/>
                      <a:gd name="T1" fmla="*/ 22 h 504"/>
                      <a:gd name="T2" fmla="*/ 42 w 2736"/>
                      <a:gd name="T3" fmla="*/ 7 h 504"/>
                      <a:gd name="T4" fmla="*/ 85 w 2736"/>
                      <a:gd name="T5" fmla="*/ 1 h 504"/>
                      <a:gd name="T6" fmla="*/ 131 w 2736"/>
                      <a:gd name="T7" fmla="*/ 1 h 504"/>
                      <a:gd name="T8" fmla="*/ 130 w 2736"/>
                      <a:gd name="T9" fmla="*/ 4 h 504"/>
                      <a:gd name="T10" fmla="*/ 84 w 2736"/>
                      <a:gd name="T11" fmla="*/ 4 h 504"/>
                      <a:gd name="T12" fmla="*/ 31 w 2736"/>
                      <a:gd name="T13" fmla="*/ 12 h 504"/>
                      <a:gd name="T14" fmla="*/ 0 w 2736"/>
                      <a:gd name="T15" fmla="*/ 2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3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 w 1769"/>
                      <a:gd name="T3" fmla="*/ 2 h 791"/>
                      <a:gd name="T4" fmla="*/ 19 w 1769"/>
                      <a:gd name="T5" fmla="*/ 9 h 791"/>
                      <a:gd name="T6" fmla="*/ 26 w 1769"/>
                      <a:gd name="T7" fmla="*/ 18 h 791"/>
                      <a:gd name="T8" fmla="*/ 28 w 1769"/>
                      <a:gd name="T9" fmla="*/ 26 h 791"/>
                      <a:gd name="T10" fmla="*/ 27 w 1769"/>
                      <a:gd name="T11" fmla="*/ 34 h 791"/>
                      <a:gd name="T12" fmla="*/ 25 w 1769"/>
                      <a:gd name="T13" fmla="*/ 27 h 791"/>
                      <a:gd name="T14" fmla="*/ 22 w 1769"/>
                      <a:gd name="T15" fmla="*/ 20 h 791"/>
                      <a:gd name="T16" fmla="*/ 18 w 1769"/>
                      <a:gd name="T17" fmla="*/ 13 h 791"/>
                      <a:gd name="T18" fmla="*/ 10 w 1769"/>
                      <a:gd name="T19" fmla="*/ 7 h 791"/>
                      <a:gd name="T20" fmla="*/ 0 w 1769"/>
                      <a:gd name="T21" fmla="*/ 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98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9"/>
                    <a:ext cx="1600" cy="244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35 w 2736"/>
                      <a:gd name="T3" fmla="*/ 2 h 504"/>
                      <a:gd name="T4" fmla="*/ 71 w 2736"/>
                      <a:gd name="T5" fmla="*/ 0 h 504"/>
                      <a:gd name="T6" fmla="*/ 109 w 2736"/>
                      <a:gd name="T7" fmla="*/ 0 h 504"/>
                      <a:gd name="T8" fmla="*/ 109 w 2736"/>
                      <a:gd name="T9" fmla="*/ 1 h 504"/>
                      <a:gd name="T10" fmla="*/ 70 w 2736"/>
                      <a:gd name="T11" fmla="*/ 1 h 504"/>
                      <a:gd name="T12" fmla="*/ 2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9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4"/>
                    <a:ext cx="86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6 w 1769"/>
                      <a:gd name="T3" fmla="*/ 0 h 791"/>
                      <a:gd name="T4" fmla="*/ 16 w 1769"/>
                      <a:gd name="T5" fmla="*/ 2 h 791"/>
                      <a:gd name="T6" fmla="*/ 21 w 1769"/>
                      <a:gd name="T7" fmla="*/ 6 h 791"/>
                      <a:gd name="T8" fmla="*/ 23 w 1769"/>
                      <a:gd name="T9" fmla="*/ 8 h 791"/>
                      <a:gd name="T10" fmla="*/ 22 w 1769"/>
                      <a:gd name="T11" fmla="*/ 10 h 791"/>
                      <a:gd name="T12" fmla="*/ 21 w 1769"/>
                      <a:gd name="T13" fmla="*/ 9 h 791"/>
                      <a:gd name="T14" fmla="*/ 18 w 1769"/>
                      <a:gd name="T15" fmla="*/ 6 h 791"/>
                      <a:gd name="T16" fmla="*/ 15 w 1769"/>
                      <a:gd name="T17" fmla="*/ 4 h 791"/>
                      <a:gd name="T18" fmla="*/ 8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9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8" y="2711"/>
                    <a:ext cx="1469" cy="247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21 w 2736"/>
                      <a:gd name="T3" fmla="*/ 2 h 504"/>
                      <a:gd name="T4" fmla="*/ 42 w 2736"/>
                      <a:gd name="T5" fmla="*/ 0 h 504"/>
                      <a:gd name="T6" fmla="*/ 66 w 2736"/>
                      <a:gd name="T7" fmla="*/ 0 h 504"/>
                      <a:gd name="T8" fmla="*/ 65 w 2736"/>
                      <a:gd name="T9" fmla="*/ 1 h 504"/>
                      <a:gd name="T10" fmla="*/ 42 w 2736"/>
                      <a:gd name="T11" fmla="*/ 1 h 504"/>
                      <a:gd name="T12" fmla="*/ 1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30"/>
                    <a:ext cx="78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 w 1769"/>
                      <a:gd name="T3" fmla="*/ 0 h 791"/>
                      <a:gd name="T4" fmla="*/ 9 w 1769"/>
                      <a:gd name="T5" fmla="*/ 2 h 791"/>
                      <a:gd name="T6" fmla="*/ 13 w 1769"/>
                      <a:gd name="T7" fmla="*/ 6 h 791"/>
                      <a:gd name="T8" fmla="*/ 14 w 1769"/>
                      <a:gd name="T9" fmla="*/ 8 h 791"/>
                      <a:gd name="T10" fmla="*/ 13 w 1769"/>
                      <a:gd name="T11" fmla="*/ 10 h 791"/>
                      <a:gd name="T12" fmla="*/ 12 w 1769"/>
                      <a:gd name="T13" fmla="*/ 9 h 791"/>
                      <a:gd name="T14" fmla="*/ 11 w 1769"/>
                      <a:gd name="T15" fmla="*/ 6 h 791"/>
                      <a:gd name="T16" fmla="*/ 9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94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2" y="2759"/>
                    <a:ext cx="1435" cy="186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8 w 2736"/>
                      <a:gd name="T3" fmla="*/ 0 h 504"/>
                      <a:gd name="T4" fmla="*/ 37 w 2736"/>
                      <a:gd name="T5" fmla="*/ 0 h 504"/>
                      <a:gd name="T6" fmla="*/ 57 w 2736"/>
                      <a:gd name="T7" fmla="*/ 0 h 504"/>
                      <a:gd name="T8" fmla="*/ 57 w 2736"/>
                      <a:gd name="T9" fmla="*/ 0 h 504"/>
                      <a:gd name="T10" fmla="*/ 37 w 2736"/>
                      <a:gd name="T11" fmla="*/ 0 h 504"/>
                      <a:gd name="T12" fmla="*/ 14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5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0" y="3786"/>
                    <a:ext cx="770" cy="294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8 w 1769"/>
                      <a:gd name="T5" fmla="*/ 0 h 791"/>
                      <a:gd name="T6" fmla="*/ 11 w 1769"/>
                      <a:gd name="T7" fmla="*/ 1 h 791"/>
                      <a:gd name="T8" fmla="*/ 12 w 1769"/>
                      <a:gd name="T9" fmla="*/ 1 h 791"/>
                      <a:gd name="T10" fmla="*/ 12 w 1769"/>
                      <a:gd name="T11" fmla="*/ 2 h 791"/>
                      <a:gd name="T12" fmla="*/ 11 w 1769"/>
                      <a:gd name="T13" fmla="*/ 1 h 791"/>
                      <a:gd name="T14" fmla="*/ 10 w 1769"/>
                      <a:gd name="T15" fmla="*/ 1 h 791"/>
                      <a:gd name="T16" fmla="*/ 7 w 1769"/>
                      <a:gd name="T17" fmla="*/ 1 h 791"/>
                      <a:gd name="T18" fmla="*/ 4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38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6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1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9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2" cy="32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8" cy="903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0 h 2368"/>
                  <a:gd name="T2" fmla="*/ 7 w 776"/>
                  <a:gd name="T3" fmla="*/ 0 h 2368"/>
                  <a:gd name="T4" fmla="*/ 3 w 776"/>
                  <a:gd name="T5" fmla="*/ 0 h 2368"/>
                  <a:gd name="T6" fmla="*/ 9 w 776"/>
                  <a:gd name="T7" fmla="*/ 0 h 2368"/>
                  <a:gd name="T8" fmla="*/ 5 w 776"/>
                  <a:gd name="T9" fmla="*/ 0 h 2368"/>
                  <a:gd name="T10" fmla="*/ 10 w 776"/>
                  <a:gd name="T11" fmla="*/ 0 h 2368"/>
                  <a:gd name="T12" fmla="*/ 8 w 776"/>
                  <a:gd name="T13" fmla="*/ 0 h 2368"/>
                  <a:gd name="T14" fmla="*/ 13 w 776"/>
                  <a:gd name="T15" fmla="*/ 0 h 2368"/>
                  <a:gd name="T16" fmla="*/ 10 w 776"/>
                  <a:gd name="T17" fmla="*/ 0 h 2368"/>
                  <a:gd name="T18" fmla="*/ 14 w 776"/>
                  <a:gd name="T19" fmla="*/ 0 h 2368"/>
                  <a:gd name="T20" fmla="*/ 13 w 776"/>
                  <a:gd name="T21" fmla="*/ 0 h 2368"/>
                  <a:gd name="T22" fmla="*/ 16 w 776"/>
                  <a:gd name="T23" fmla="*/ 0 h 2368"/>
                  <a:gd name="T24" fmla="*/ 16 w 776"/>
                  <a:gd name="T25" fmla="*/ 0 h 2368"/>
                  <a:gd name="T26" fmla="*/ 18 w 776"/>
                  <a:gd name="T27" fmla="*/ 0 h 2368"/>
                  <a:gd name="T28" fmla="*/ 17 w 776"/>
                  <a:gd name="T29" fmla="*/ 0 h 2368"/>
                  <a:gd name="T30" fmla="*/ 20 w 776"/>
                  <a:gd name="T31" fmla="*/ 0 h 2368"/>
                  <a:gd name="T32" fmla="*/ 18 w 776"/>
                  <a:gd name="T33" fmla="*/ 1 h 2368"/>
                  <a:gd name="T34" fmla="*/ 20 w 776"/>
                  <a:gd name="T35" fmla="*/ 1 h 2368"/>
                  <a:gd name="T36" fmla="*/ 18 w 776"/>
                  <a:gd name="T37" fmla="*/ 1 h 2368"/>
                  <a:gd name="T38" fmla="*/ 21 w 776"/>
                  <a:gd name="T39" fmla="*/ 1 h 2368"/>
                  <a:gd name="T40" fmla="*/ 20 w 776"/>
                  <a:gd name="T41" fmla="*/ 1 h 2368"/>
                  <a:gd name="T42" fmla="*/ 21 w 776"/>
                  <a:gd name="T43" fmla="*/ 1 h 2368"/>
                  <a:gd name="T44" fmla="*/ 20 w 776"/>
                  <a:gd name="T45" fmla="*/ 1 h 2368"/>
                  <a:gd name="T46" fmla="*/ 2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1 h 2368"/>
                  <a:gd name="T34" fmla="*/ 1 w 776"/>
                  <a:gd name="T35" fmla="*/ 1 h 2368"/>
                  <a:gd name="T36" fmla="*/ 1 w 776"/>
                  <a:gd name="T37" fmla="*/ 1 h 2368"/>
                  <a:gd name="T38" fmla="*/ 1 w 776"/>
                  <a:gd name="T39" fmla="*/ 1 h 2368"/>
                  <a:gd name="T40" fmla="*/ 1 w 776"/>
                  <a:gd name="T41" fmla="*/ 1 h 2368"/>
                  <a:gd name="T42" fmla="*/ 1 w 776"/>
                  <a:gd name="T43" fmla="*/ 1 h 2368"/>
                  <a:gd name="T44" fmla="*/ 1 w 776"/>
                  <a:gd name="T45" fmla="*/ 1 h 2368"/>
                  <a:gd name="T46" fmla="*/ 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1 h 2368"/>
                  <a:gd name="T34" fmla="*/ 0 w 776"/>
                  <a:gd name="T35" fmla="*/ 1 h 2368"/>
                  <a:gd name="T36" fmla="*/ 0 w 776"/>
                  <a:gd name="T37" fmla="*/ 1 h 2368"/>
                  <a:gd name="T38" fmla="*/ 0 w 776"/>
                  <a:gd name="T39" fmla="*/ 1 h 2368"/>
                  <a:gd name="T40" fmla="*/ 0 w 776"/>
                  <a:gd name="T41" fmla="*/ 1 h 2368"/>
                  <a:gd name="T42" fmla="*/ 0 w 776"/>
                  <a:gd name="T43" fmla="*/ 1 h 2368"/>
                  <a:gd name="T44" fmla="*/ 0 w 776"/>
                  <a:gd name="T45" fmla="*/ 1 h 2368"/>
                  <a:gd name="T46" fmla="*/ 0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4 w 776"/>
                  <a:gd name="T3" fmla="*/ 0 h 2368"/>
                  <a:gd name="T4" fmla="*/ 2 w 776"/>
                  <a:gd name="T5" fmla="*/ 0 h 2368"/>
                  <a:gd name="T6" fmla="*/ 6 w 776"/>
                  <a:gd name="T7" fmla="*/ 0 h 2368"/>
                  <a:gd name="T8" fmla="*/ 4 w 776"/>
                  <a:gd name="T9" fmla="*/ 0 h 2368"/>
                  <a:gd name="T10" fmla="*/ 7 w 776"/>
                  <a:gd name="T11" fmla="*/ 0 h 2368"/>
                  <a:gd name="T12" fmla="*/ 5 w 776"/>
                  <a:gd name="T13" fmla="*/ 0 h 2368"/>
                  <a:gd name="T14" fmla="*/ 8 w 776"/>
                  <a:gd name="T15" fmla="*/ 0 h 2368"/>
                  <a:gd name="T16" fmla="*/ 7 w 776"/>
                  <a:gd name="T17" fmla="*/ 0 h 2368"/>
                  <a:gd name="T18" fmla="*/ 9 w 776"/>
                  <a:gd name="T19" fmla="*/ 0 h 2368"/>
                  <a:gd name="T20" fmla="*/ 8 w 776"/>
                  <a:gd name="T21" fmla="*/ 0 h 2368"/>
                  <a:gd name="T22" fmla="*/ 10 w 776"/>
                  <a:gd name="T23" fmla="*/ 0 h 2368"/>
                  <a:gd name="T24" fmla="*/ 10 w 776"/>
                  <a:gd name="T25" fmla="*/ 0 h 2368"/>
                  <a:gd name="T26" fmla="*/ 12 w 776"/>
                  <a:gd name="T27" fmla="*/ 0 h 2368"/>
                  <a:gd name="T28" fmla="*/ 11 w 776"/>
                  <a:gd name="T29" fmla="*/ 1 h 2368"/>
                  <a:gd name="T30" fmla="*/ 12 w 776"/>
                  <a:gd name="T31" fmla="*/ 1 h 2368"/>
                  <a:gd name="T32" fmla="*/ 12 w 776"/>
                  <a:gd name="T33" fmla="*/ 1 h 2368"/>
                  <a:gd name="T34" fmla="*/ 12 w 776"/>
                  <a:gd name="T35" fmla="*/ 1 h 2368"/>
                  <a:gd name="T36" fmla="*/ 12 w 776"/>
                  <a:gd name="T37" fmla="*/ 1 h 2368"/>
                  <a:gd name="T38" fmla="*/ 13 w 776"/>
                  <a:gd name="T39" fmla="*/ 1 h 2368"/>
                  <a:gd name="T40" fmla="*/ 12 w 776"/>
                  <a:gd name="T41" fmla="*/ 1 h 2368"/>
                  <a:gd name="T42" fmla="*/ 13 w 776"/>
                  <a:gd name="T43" fmla="*/ 1 h 2368"/>
                  <a:gd name="T44" fmla="*/ 12 w 776"/>
                  <a:gd name="T45" fmla="*/ 1 h 2368"/>
                  <a:gd name="T46" fmla="*/ 13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8"/>
              </a:xfrm>
              <a:custGeom>
                <a:avLst/>
                <a:gdLst>
                  <a:gd name="T0" fmla="*/ 0 w 776"/>
                  <a:gd name="T1" fmla="*/ 0 h 2368"/>
                  <a:gd name="T2" fmla="*/ 49 w 776"/>
                  <a:gd name="T3" fmla="*/ 0 h 2368"/>
                  <a:gd name="T4" fmla="*/ 19 w 776"/>
                  <a:gd name="T5" fmla="*/ 0 h 2368"/>
                  <a:gd name="T6" fmla="*/ 68 w 776"/>
                  <a:gd name="T7" fmla="*/ 0 h 2368"/>
                  <a:gd name="T8" fmla="*/ 39 w 776"/>
                  <a:gd name="T9" fmla="*/ 0 h 2368"/>
                  <a:gd name="T10" fmla="*/ 77 w 776"/>
                  <a:gd name="T11" fmla="*/ 0 h 2368"/>
                  <a:gd name="T12" fmla="*/ 58 w 776"/>
                  <a:gd name="T13" fmla="*/ 0 h 2368"/>
                  <a:gd name="T14" fmla="*/ 96 w 776"/>
                  <a:gd name="T15" fmla="*/ 0 h 2368"/>
                  <a:gd name="T16" fmla="*/ 77 w 776"/>
                  <a:gd name="T17" fmla="*/ 0 h 2368"/>
                  <a:gd name="T18" fmla="*/ 106 w 776"/>
                  <a:gd name="T19" fmla="*/ 0 h 2368"/>
                  <a:gd name="T20" fmla="*/ 96 w 776"/>
                  <a:gd name="T21" fmla="*/ 0 h 2368"/>
                  <a:gd name="T22" fmla="*/ 116 w 776"/>
                  <a:gd name="T23" fmla="*/ 0 h 2368"/>
                  <a:gd name="T24" fmla="*/ 116 w 776"/>
                  <a:gd name="T25" fmla="*/ 0 h 2368"/>
                  <a:gd name="T26" fmla="*/ 135 w 776"/>
                  <a:gd name="T27" fmla="*/ 0 h 2368"/>
                  <a:gd name="T28" fmla="*/ 126 w 776"/>
                  <a:gd name="T29" fmla="*/ 0 h 2368"/>
                  <a:gd name="T30" fmla="*/ 145 w 776"/>
                  <a:gd name="T31" fmla="*/ 0 h 2368"/>
                  <a:gd name="T32" fmla="*/ 135 w 776"/>
                  <a:gd name="T33" fmla="*/ 0 h 2368"/>
                  <a:gd name="T34" fmla="*/ 145 w 776"/>
                  <a:gd name="T35" fmla="*/ 0 h 2368"/>
                  <a:gd name="T36" fmla="*/ 135 w 776"/>
                  <a:gd name="T37" fmla="*/ 0 h 2368"/>
                  <a:gd name="T38" fmla="*/ 154 w 776"/>
                  <a:gd name="T39" fmla="*/ 0 h 2368"/>
                  <a:gd name="T40" fmla="*/ 145 w 776"/>
                  <a:gd name="T41" fmla="*/ 0 h 2368"/>
                  <a:gd name="T42" fmla="*/ 154 w 776"/>
                  <a:gd name="T43" fmla="*/ 0 h 2368"/>
                  <a:gd name="T44" fmla="*/ 145 w 776"/>
                  <a:gd name="T45" fmla="*/ 0 h 2368"/>
                  <a:gd name="T46" fmla="*/ 154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1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0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2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2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2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AD1B8D1-38DA-4F56-94B0-264637EAE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F65E8F-90A5-4DB6-AD07-E53A41E0D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-29308"/>
            <a:ext cx="8952649" cy="5791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83370D-1567-4B32-9416-F89ED0A3F89F}"/>
              </a:ext>
            </a:extLst>
          </p:cNvPr>
          <p:cNvSpPr/>
          <p:nvPr/>
        </p:nvSpPr>
        <p:spPr>
          <a:xfrm>
            <a:off x="1295400" y="5791326"/>
            <a:ext cx="5184642" cy="95410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 Rounded MT Bold" pitchFamily="34" charset="0"/>
              </a:rPr>
              <a:t>TUESDAY, </a:t>
            </a:r>
            <a:r>
              <a:rPr lang="en-US" sz="2800" dirty="0">
                <a:solidFill>
                  <a:schemeClr val="tx2"/>
                </a:solidFill>
                <a:latin typeface="Arial Rounded MT Bold" pitchFamily="34" charset="0"/>
              </a:rPr>
              <a:t>August 31, 2019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  <a:latin typeface="Arial Rounded MT Bold" pitchFamily="34" charset="0"/>
              </a:rPr>
              <a:t>By Bishop Dante </a:t>
            </a:r>
            <a:r>
              <a:rPr lang="en-US" sz="2800" dirty="0" err="1">
                <a:solidFill>
                  <a:schemeClr val="tx2"/>
                </a:solidFill>
                <a:latin typeface="Arial Rounded MT Bold" pitchFamily="34" charset="0"/>
              </a:rPr>
              <a:t>Veluz</a:t>
            </a:r>
            <a:endParaRPr lang="en-US" sz="2800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67FAF5-512A-4C35-BDA5-D51E1F8A07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80" y="5625887"/>
            <a:ext cx="1232113" cy="123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97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3443" y="-228600"/>
            <a:ext cx="9811309" cy="7391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461DBD-A306-4B61-95A0-22846C770281}"/>
              </a:ext>
            </a:extLst>
          </p:cNvPr>
          <p:cNvSpPr txBox="1"/>
          <p:nvPr/>
        </p:nvSpPr>
        <p:spPr>
          <a:xfrm>
            <a:off x="981809" y="457200"/>
            <a:ext cx="6638191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FFF00"/>
                </a:solidFill>
                <a:effectLst/>
                <a:latin typeface="Segoe UI Historic" panose="020B0502040204020203" pitchFamily="34" charset="0"/>
              </a:rPr>
              <a:t>5th Day, September 4, Saturday</a:t>
            </a:r>
          </a:p>
          <a:p>
            <a:endParaRPr lang="en-US" sz="3200" dirty="0">
              <a:solidFill>
                <a:srgbClr val="FFFFFF"/>
              </a:solidFill>
              <a:latin typeface="Segoe UI Historic" panose="020B0502040204020203" pitchFamily="34" charset="0"/>
            </a:endParaRPr>
          </a:p>
          <a:p>
            <a:r>
              <a:rPr lang="en-US" sz="3200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Levelling Up in Spiritual Warfare &amp; Deliverance (Impartation), Part 1, JA</a:t>
            </a:r>
          </a:p>
          <a:p>
            <a:endParaRPr lang="en-US" sz="3200" dirty="0">
              <a:solidFill>
                <a:srgbClr val="FFFFFF"/>
              </a:solidFill>
              <a:latin typeface="Segoe UI Historic" panose="020B0502040204020203" pitchFamily="34" charset="0"/>
            </a:endParaRPr>
          </a:p>
          <a:p>
            <a:r>
              <a:rPr lang="en-US" sz="3200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Levelling Up in Spiritual Warfare &amp; Deliverance (Impartation), Part 2, JM</a:t>
            </a:r>
          </a:p>
          <a:p>
            <a:endParaRPr lang="en-US" sz="3200" dirty="0">
              <a:solidFill>
                <a:srgbClr val="FFFFFF"/>
              </a:solidFill>
              <a:latin typeface="Segoe UI Historic" panose="020B0502040204020203" pitchFamily="34" charset="0"/>
            </a:endParaRPr>
          </a:p>
          <a:p>
            <a:r>
              <a:rPr lang="en-US" sz="3200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Maintaining Deliverance, DV </a:t>
            </a:r>
          </a:p>
          <a:p>
            <a:endParaRPr lang="en-US" sz="3200" dirty="0">
              <a:solidFill>
                <a:srgbClr val="FFFFFF"/>
              </a:solidFill>
              <a:latin typeface="Segoe UI Historic" panose="020B0502040204020203" pitchFamily="34" charset="0"/>
            </a:endParaRPr>
          </a:p>
          <a:p>
            <a:r>
              <a:rPr lang="en-US" sz="3200" b="1" i="0" dirty="0">
                <a:solidFill>
                  <a:srgbClr val="FFFF00"/>
                </a:solidFill>
                <a:effectLst/>
                <a:latin typeface="Segoe UI Historic" panose="020B0502040204020203" pitchFamily="34" charset="0"/>
              </a:rPr>
              <a:t>Closing:</a:t>
            </a:r>
            <a:r>
              <a:rPr lang="en-US" sz="3200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 IMPARTATION &amp; COMMISSIONING SERVICE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43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443" y="-228600"/>
            <a:ext cx="9811309" cy="7391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D5C11B-B6DD-468B-8CC4-3C2A7E5ABC19}"/>
              </a:ext>
            </a:extLst>
          </p:cNvPr>
          <p:cNvSpPr txBox="1"/>
          <p:nvPr/>
        </p:nvSpPr>
        <p:spPr>
          <a:xfrm>
            <a:off x="-457200" y="1727299"/>
            <a:ext cx="102108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An Introduction to</a:t>
            </a:r>
          </a:p>
          <a:p>
            <a:pPr algn="ctr"/>
            <a:r>
              <a:rPr lang="en-US" sz="6000" dirty="0"/>
              <a:t>Spiritual Warfare</a:t>
            </a:r>
          </a:p>
          <a:p>
            <a:pPr algn="ctr"/>
            <a:r>
              <a:rPr lang="en-US" sz="6000" dirty="0"/>
              <a:t>&amp; Deliverance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49874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443" y="-228600"/>
            <a:ext cx="9811309" cy="7391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68EB8-CEB5-4892-BCEE-14A651775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1721" y="545123"/>
            <a:ext cx="9776209" cy="54746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7FA152-AE5B-4E89-9831-5DEF9EEDC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2438400"/>
            <a:ext cx="5638800" cy="296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7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443" y="-228600"/>
            <a:ext cx="9811309" cy="7391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905215-502E-4F1E-8DE9-ADA181C23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311" y="3267442"/>
            <a:ext cx="4255377" cy="3231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2CA4C7-013F-4DE4-870D-6448D29D9B32}"/>
              </a:ext>
            </a:extLst>
          </p:cNvPr>
          <p:cNvSpPr txBox="1"/>
          <p:nvPr/>
        </p:nvSpPr>
        <p:spPr>
          <a:xfrm>
            <a:off x="1295400" y="912674"/>
            <a:ext cx="63509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A bible School Student Dormer Possessed by demons, 1981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0E01D2-7AC0-424D-A21F-496609DCDA8F}"/>
              </a:ext>
            </a:extLst>
          </p:cNvPr>
          <p:cNvSpPr txBox="1"/>
          <p:nvPr/>
        </p:nvSpPr>
        <p:spPr>
          <a:xfrm>
            <a:off x="1295400" y="3576697"/>
            <a:ext cx="589377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The Husband of My Former College Classmate in Salcedo Village Makati, 1992</a:t>
            </a:r>
          </a:p>
        </p:txBody>
      </p:sp>
    </p:spTree>
    <p:extLst>
      <p:ext uri="{BB962C8B-B14F-4D97-AF65-F5344CB8AC3E}">
        <p14:creationId xmlns:p14="http://schemas.microsoft.com/office/powerpoint/2010/main" val="330892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3443" y="-228600"/>
            <a:ext cx="9811309" cy="7391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BE9F22-7466-406A-8512-1FC756DCA71C}"/>
              </a:ext>
            </a:extLst>
          </p:cNvPr>
          <p:cNvSpPr txBox="1"/>
          <p:nvPr/>
        </p:nvSpPr>
        <p:spPr>
          <a:xfrm>
            <a:off x="76200" y="405031"/>
            <a:ext cx="9144000" cy="5919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FFFF00"/>
                </a:solidFill>
                <a:effectLst/>
                <a:latin typeface="system-ui"/>
              </a:rPr>
              <a:t>Ephesians 6:10-18</a:t>
            </a:r>
          </a:p>
          <a:p>
            <a:pPr algn="l"/>
            <a:r>
              <a:rPr lang="en-US" sz="3200" b="1" i="0" baseline="30000" dirty="0">
                <a:solidFill>
                  <a:schemeClr val="tx2"/>
                </a:solidFill>
                <a:effectLst/>
                <a:latin typeface="system-ui"/>
              </a:rPr>
              <a:t>10 </a:t>
            </a:r>
            <a:r>
              <a:rPr lang="en-US" sz="3200" b="0" i="0" dirty="0">
                <a:solidFill>
                  <a:schemeClr val="tx2"/>
                </a:solidFill>
                <a:effectLst/>
                <a:latin typeface="system-ui"/>
              </a:rPr>
              <a:t>Finally, my brethren, be strong in the Lord, and in the power of his might.</a:t>
            </a:r>
          </a:p>
          <a:p>
            <a:pPr algn="l"/>
            <a:r>
              <a:rPr lang="en-US" sz="3200" b="1" i="0" baseline="30000" dirty="0">
                <a:solidFill>
                  <a:schemeClr val="tx2"/>
                </a:solidFill>
                <a:effectLst/>
                <a:latin typeface="system-ui"/>
              </a:rPr>
              <a:t>11 </a:t>
            </a:r>
            <a:r>
              <a:rPr lang="en-US" sz="3200" b="0" i="0" dirty="0">
                <a:solidFill>
                  <a:schemeClr val="tx2"/>
                </a:solidFill>
                <a:effectLst/>
                <a:latin typeface="system-ui"/>
              </a:rPr>
              <a:t>Put on the whole </a:t>
            </a:r>
            <a:r>
              <a:rPr lang="en-US" sz="3200" b="0" i="0" dirty="0" err="1">
                <a:solidFill>
                  <a:schemeClr val="tx2"/>
                </a:solidFill>
                <a:effectLst/>
                <a:latin typeface="system-ui"/>
              </a:rPr>
              <a:t>armour</a:t>
            </a:r>
            <a:r>
              <a:rPr lang="en-US" sz="3200" b="0" i="0" dirty="0">
                <a:solidFill>
                  <a:schemeClr val="tx2"/>
                </a:solidFill>
                <a:effectLst/>
                <a:latin typeface="system-ui"/>
              </a:rPr>
              <a:t> of God, that ye may be able to stand against the wiles of the devil.</a:t>
            </a:r>
          </a:p>
          <a:p>
            <a:pPr algn="l"/>
            <a:r>
              <a:rPr lang="en-US" sz="3200" b="1" i="0" baseline="30000" dirty="0">
                <a:solidFill>
                  <a:schemeClr val="tx2"/>
                </a:solidFill>
                <a:effectLst/>
                <a:latin typeface="system-ui"/>
              </a:rPr>
              <a:t>12 </a:t>
            </a:r>
            <a:r>
              <a:rPr lang="en-US" sz="3200" b="0" i="0" dirty="0">
                <a:solidFill>
                  <a:schemeClr val="tx2"/>
                </a:solidFill>
                <a:effectLst/>
                <a:latin typeface="system-ui"/>
              </a:rPr>
              <a:t>For we wrestle not against flesh and blood, but against principalities, against powers, against the rulers of the darkness of this world, against spiritual wickedness in high places.</a:t>
            </a:r>
          </a:p>
          <a:p>
            <a:pPr algn="l"/>
            <a:r>
              <a:rPr lang="en-US" sz="3200" b="1" i="0" baseline="30000" dirty="0">
                <a:solidFill>
                  <a:schemeClr val="tx2"/>
                </a:solidFill>
                <a:effectLst/>
                <a:latin typeface="system-ui"/>
              </a:rPr>
              <a:t>13 </a:t>
            </a:r>
            <a:r>
              <a:rPr lang="en-US" sz="3200" b="0" i="0" dirty="0">
                <a:solidFill>
                  <a:schemeClr val="tx2"/>
                </a:solidFill>
                <a:effectLst/>
                <a:latin typeface="system-ui"/>
              </a:rPr>
              <a:t>Wherefore take unto you the whole </a:t>
            </a:r>
            <a:r>
              <a:rPr lang="en-US" sz="3200" b="0" i="0" dirty="0" err="1">
                <a:solidFill>
                  <a:schemeClr val="tx2"/>
                </a:solidFill>
                <a:effectLst/>
                <a:latin typeface="system-ui"/>
              </a:rPr>
              <a:t>armour</a:t>
            </a:r>
            <a:r>
              <a:rPr lang="en-US" sz="3200" b="0" i="0" dirty="0">
                <a:solidFill>
                  <a:schemeClr val="tx2"/>
                </a:solidFill>
                <a:effectLst/>
                <a:latin typeface="system-ui"/>
              </a:rPr>
              <a:t> of God, that ye may be able to withstand in the evil day, and having done all, to stand.</a:t>
            </a:r>
          </a:p>
        </p:txBody>
      </p:sp>
    </p:spTree>
    <p:extLst>
      <p:ext uri="{BB962C8B-B14F-4D97-AF65-F5344CB8AC3E}">
        <p14:creationId xmlns:p14="http://schemas.microsoft.com/office/powerpoint/2010/main" val="823039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3443" y="-228600"/>
            <a:ext cx="9811309" cy="7391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F99DF4-29A2-449B-823F-0D242383D8DB}"/>
              </a:ext>
            </a:extLst>
          </p:cNvPr>
          <p:cNvSpPr txBox="1"/>
          <p:nvPr/>
        </p:nvSpPr>
        <p:spPr>
          <a:xfrm>
            <a:off x="1058009" y="997327"/>
            <a:ext cx="686679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baseline="30000" dirty="0">
                <a:solidFill>
                  <a:schemeClr val="tx2"/>
                </a:solidFill>
                <a:effectLst/>
                <a:latin typeface="system-ui"/>
              </a:rPr>
              <a:t>14 </a:t>
            </a:r>
            <a:r>
              <a:rPr lang="en-US" sz="3600" b="0" i="0" dirty="0">
                <a:solidFill>
                  <a:schemeClr val="tx2"/>
                </a:solidFill>
                <a:effectLst/>
                <a:latin typeface="system-ui"/>
              </a:rPr>
              <a:t>Stand therefore, having your loins girt about with truth, and having on the breastplate of righteousness;</a:t>
            </a:r>
          </a:p>
          <a:p>
            <a:pPr algn="l"/>
            <a:r>
              <a:rPr lang="en-US" sz="3600" b="1" i="0" baseline="30000" dirty="0">
                <a:solidFill>
                  <a:schemeClr val="tx2"/>
                </a:solidFill>
                <a:effectLst/>
                <a:latin typeface="system-ui"/>
              </a:rPr>
              <a:t>15 </a:t>
            </a:r>
            <a:r>
              <a:rPr lang="en-US" sz="3600" b="0" i="0" dirty="0">
                <a:solidFill>
                  <a:schemeClr val="tx2"/>
                </a:solidFill>
                <a:effectLst/>
                <a:latin typeface="system-ui"/>
              </a:rPr>
              <a:t>And your feet shod with the preparation of the gospel of peace;</a:t>
            </a:r>
          </a:p>
          <a:p>
            <a:pPr algn="l"/>
            <a:r>
              <a:rPr lang="en-US" sz="3600" b="1" i="0" baseline="30000" dirty="0">
                <a:solidFill>
                  <a:schemeClr val="tx2"/>
                </a:solidFill>
                <a:effectLst/>
                <a:latin typeface="system-ui"/>
              </a:rPr>
              <a:t>16 </a:t>
            </a:r>
            <a:r>
              <a:rPr lang="en-US" sz="3600" b="0" i="0" dirty="0">
                <a:solidFill>
                  <a:schemeClr val="tx2"/>
                </a:solidFill>
                <a:effectLst/>
                <a:latin typeface="system-ui"/>
              </a:rPr>
              <a:t>Above all, taking the shield of faith, wherewith ye shall be able to quench all the fiery darts of the wicked.</a:t>
            </a:r>
          </a:p>
        </p:txBody>
      </p:sp>
    </p:spTree>
    <p:extLst>
      <p:ext uri="{BB962C8B-B14F-4D97-AF65-F5344CB8AC3E}">
        <p14:creationId xmlns:p14="http://schemas.microsoft.com/office/powerpoint/2010/main" val="3757579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3443" y="-228600"/>
            <a:ext cx="9811309" cy="7391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9EC9D8-B2A6-4AE7-98F9-639343A313AD}"/>
              </a:ext>
            </a:extLst>
          </p:cNvPr>
          <p:cNvSpPr txBox="1"/>
          <p:nvPr/>
        </p:nvSpPr>
        <p:spPr>
          <a:xfrm>
            <a:off x="228600" y="762000"/>
            <a:ext cx="86868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baseline="30000" dirty="0">
                <a:solidFill>
                  <a:schemeClr val="tx2"/>
                </a:solidFill>
                <a:effectLst/>
                <a:latin typeface="system-ui"/>
              </a:rPr>
              <a:t>17 </a:t>
            </a:r>
            <a:r>
              <a:rPr lang="en-US" sz="3200" b="0" i="0" dirty="0">
                <a:solidFill>
                  <a:schemeClr val="tx2"/>
                </a:solidFill>
                <a:effectLst/>
                <a:latin typeface="system-ui"/>
              </a:rPr>
              <a:t>And take the helmet of salvation, and the sword of the Spirit, which is the word of God:</a:t>
            </a:r>
          </a:p>
          <a:p>
            <a:pPr algn="l"/>
            <a:r>
              <a:rPr lang="en-US" sz="3200" b="1" i="0" baseline="30000" dirty="0">
                <a:solidFill>
                  <a:schemeClr val="tx2"/>
                </a:solidFill>
                <a:effectLst/>
                <a:latin typeface="system-ui"/>
              </a:rPr>
              <a:t>18 </a:t>
            </a:r>
            <a:r>
              <a:rPr lang="en-US" sz="3200" b="0" i="0" dirty="0">
                <a:solidFill>
                  <a:schemeClr val="tx2"/>
                </a:solidFill>
                <a:effectLst/>
                <a:latin typeface="system-ui"/>
              </a:rPr>
              <a:t>Praying always with all prayer and supplication in the Spirit, and watching thereunto with all perseverance and supplication for all saints;</a:t>
            </a:r>
          </a:p>
          <a:p>
            <a:pPr algn="l"/>
            <a:r>
              <a:rPr lang="en-US" sz="3200" b="1" i="0" baseline="30000" dirty="0">
                <a:solidFill>
                  <a:schemeClr val="tx2"/>
                </a:solidFill>
                <a:effectLst/>
                <a:latin typeface="system-ui"/>
              </a:rPr>
              <a:t>19 </a:t>
            </a:r>
            <a:r>
              <a:rPr lang="en-US" sz="3200" b="0" i="0" dirty="0">
                <a:solidFill>
                  <a:schemeClr val="tx2"/>
                </a:solidFill>
                <a:effectLst/>
                <a:latin typeface="system-ui"/>
              </a:rPr>
              <a:t>And for me, that utterance may be given unto me, that I may open my mouth boldly, to make known the mystery of the gospel,</a:t>
            </a:r>
          </a:p>
          <a:p>
            <a:pPr algn="l"/>
            <a:r>
              <a:rPr lang="en-US" sz="3200" b="1" i="0" baseline="30000" dirty="0">
                <a:solidFill>
                  <a:schemeClr val="tx2"/>
                </a:solidFill>
                <a:effectLst/>
                <a:latin typeface="system-ui"/>
              </a:rPr>
              <a:t>20 </a:t>
            </a:r>
            <a:r>
              <a:rPr lang="en-US" sz="3200" b="0" i="0" dirty="0">
                <a:solidFill>
                  <a:schemeClr val="tx2"/>
                </a:solidFill>
                <a:effectLst/>
                <a:latin typeface="system-ui"/>
              </a:rPr>
              <a:t>For which I am an ambassador in bonds: that therein I may speak boldly, as I ought to speak.</a:t>
            </a:r>
          </a:p>
          <a:p>
            <a:pPr algn="l"/>
            <a:endParaRPr lang="en-US" sz="3200" b="0" i="0" dirty="0">
              <a:solidFill>
                <a:schemeClr val="tx2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1049137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3443" y="-228600"/>
            <a:ext cx="9811309" cy="7391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C9E47E-C4E0-4C3F-85BC-3AAA36105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443" y="-228600"/>
            <a:ext cx="9676043" cy="7391400"/>
          </a:xfrm>
          <a:prstGeom prst="rect">
            <a:avLst/>
          </a:prstGeom>
        </p:spPr>
      </p:pic>
      <p:sp>
        <p:nvSpPr>
          <p:cNvPr id="5" name="Right Arrow 3">
            <a:extLst>
              <a:ext uri="{FF2B5EF4-FFF2-40B4-BE49-F238E27FC236}">
                <a16:creationId xmlns:a16="http://schemas.microsoft.com/office/drawing/2014/main" id="{2A03ABCD-B506-412D-84C7-35931E24D219}"/>
              </a:ext>
            </a:extLst>
          </p:cNvPr>
          <p:cNvSpPr/>
          <p:nvPr/>
        </p:nvSpPr>
        <p:spPr>
          <a:xfrm rot="7892938">
            <a:off x="2071075" y="2231334"/>
            <a:ext cx="1484313" cy="9080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ight Arrow 3">
            <a:extLst>
              <a:ext uri="{FF2B5EF4-FFF2-40B4-BE49-F238E27FC236}">
                <a16:creationId xmlns:a16="http://schemas.microsoft.com/office/drawing/2014/main" id="{19E255CF-5254-44A8-8F05-E255744ACA7E}"/>
              </a:ext>
            </a:extLst>
          </p:cNvPr>
          <p:cNvSpPr/>
          <p:nvPr/>
        </p:nvSpPr>
        <p:spPr>
          <a:xfrm rot="7892938">
            <a:off x="5347674" y="2764733"/>
            <a:ext cx="1484313" cy="9080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ight Arrow 3">
            <a:extLst>
              <a:ext uri="{FF2B5EF4-FFF2-40B4-BE49-F238E27FC236}">
                <a16:creationId xmlns:a16="http://schemas.microsoft.com/office/drawing/2014/main" id="{2AF5D793-D70E-4584-9774-7FCDDFDB3A38}"/>
              </a:ext>
            </a:extLst>
          </p:cNvPr>
          <p:cNvSpPr/>
          <p:nvPr/>
        </p:nvSpPr>
        <p:spPr>
          <a:xfrm rot="7892938">
            <a:off x="5576275" y="4477851"/>
            <a:ext cx="1484313" cy="9080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1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3443" y="-228600"/>
            <a:ext cx="9811309" cy="7391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D22343-EED3-4F5D-A6A1-8EF746762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-252046"/>
            <a:ext cx="5334000" cy="71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37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3443" y="-266700"/>
            <a:ext cx="9811309" cy="7391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1BCB1A-BBBA-46B7-AF70-71A365444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443" y="685800"/>
            <a:ext cx="4984815" cy="5029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A648AE-3C6B-4A47-BA8F-A161FC5FA818}"/>
              </a:ext>
            </a:extLst>
          </p:cNvPr>
          <p:cNvSpPr txBox="1"/>
          <p:nvPr/>
        </p:nvSpPr>
        <p:spPr>
          <a:xfrm>
            <a:off x="5020409" y="609600"/>
            <a:ext cx="3590191" cy="5283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0" i="0" dirty="0">
                <a:solidFill>
                  <a:schemeClr val="tx2"/>
                </a:solidFill>
                <a:effectLst/>
                <a:latin typeface="system-ui"/>
              </a:rPr>
              <a:t>Ephesians 6:10</a:t>
            </a:r>
          </a:p>
          <a:p>
            <a:pPr algn="l"/>
            <a:endParaRPr lang="en-US" sz="4400" b="1" i="0" baseline="30000" dirty="0">
              <a:solidFill>
                <a:schemeClr val="tx2"/>
              </a:solidFill>
              <a:effectLst/>
              <a:latin typeface="system-ui"/>
            </a:endParaRPr>
          </a:p>
          <a:p>
            <a:pPr algn="l"/>
            <a:r>
              <a:rPr lang="en-US" sz="4400" b="1" i="0" baseline="30000" dirty="0">
                <a:solidFill>
                  <a:schemeClr val="tx2"/>
                </a:solidFill>
                <a:effectLst/>
                <a:latin typeface="system-ui"/>
              </a:rPr>
              <a:t>10 </a:t>
            </a:r>
            <a:r>
              <a:rPr lang="en-US" sz="4400" b="0" i="0" dirty="0">
                <a:solidFill>
                  <a:schemeClr val="tx2"/>
                </a:solidFill>
                <a:effectLst/>
                <a:latin typeface="system-ui"/>
              </a:rPr>
              <a:t>Finally, my brethren, be strong in the Lord, and in the power of his might.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F9DF8F-0BA0-4965-97B4-4C0943199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81854"/>
            <a:ext cx="4148031" cy="257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8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443" y="-228600"/>
            <a:ext cx="9811309" cy="7391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B9FBF1-0461-4181-BC9A-AC9790046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D28579-266B-4703-A80B-3C2FCCAEF637}"/>
              </a:ext>
            </a:extLst>
          </p:cNvPr>
          <p:cNvSpPr txBox="1"/>
          <p:nvPr/>
        </p:nvSpPr>
        <p:spPr>
          <a:xfrm>
            <a:off x="1752600" y="5980093"/>
            <a:ext cx="56241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Monday, August 30, 2021, 11AM, via Zoom</a:t>
            </a:r>
          </a:p>
        </p:txBody>
      </p:sp>
    </p:spTree>
    <p:extLst>
      <p:ext uri="{BB962C8B-B14F-4D97-AF65-F5344CB8AC3E}">
        <p14:creationId xmlns:p14="http://schemas.microsoft.com/office/powerpoint/2010/main" val="2273693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443" y="-228600"/>
            <a:ext cx="9811309" cy="7391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0B58A5-7EBE-4C3D-9E55-B50CF98C62F2}"/>
              </a:ext>
            </a:extLst>
          </p:cNvPr>
          <p:cNvSpPr txBox="1"/>
          <p:nvPr/>
        </p:nvSpPr>
        <p:spPr>
          <a:xfrm>
            <a:off x="1447800" y="1143000"/>
            <a:ext cx="564759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During an altar call at a former theater in San Pablo City, 1995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5917DA-C765-4984-A80C-FB1B79CE6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2" y="2528887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87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443" y="-228600"/>
            <a:ext cx="9811309" cy="7391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5917DA-C765-4984-A80C-FB1B79CE6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66" y="381000"/>
            <a:ext cx="8288867" cy="5867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3324A3-2A69-4E2F-AC64-6C7E62C11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0967" y="3213235"/>
            <a:ext cx="4662487" cy="349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1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" y="0"/>
            <a:ext cx="9140482" cy="36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304800"/>
            <a:ext cx="8458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Matthew 4:1-11</a:t>
            </a:r>
          </a:p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4 </a:t>
            </a:r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Then Jesus was led by the Spirit into the wilderness to be tempted</a:t>
            </a:r>
            <a:r>
              <a:rPr lang="en-US" sz="3600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by the devil. </a:t>
            </a:r>
            <a:r>
              <a:rPr lang="en-US" sz="3600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2 </a:t>
            </a:r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After fasting for forty days and forty nights, he was hungry. </a:t>
            </a:r>
            <a:r>
              <a:rPr lang="en-US" sz="3600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3 </a:t>
            </a:r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tempter came to him and said, ‘If you are the Son of God, tell these stones to become bread.’ </a:t>
            </a:r>
            <a:r>
              <a:rPr lang="en-US" sz="3600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4 </a:t>
            </a:r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Jesus answered, ‘It is written: “Man shall not live on bread alone, but on every word that comes from the mouth of God.”</a:t>
            </a:r>
          </a:p>
        </p:txBody>
      </p:sp>
      <p:sp>
        <p:nvSpPr>
          <p:cNvPr id="3" name="Rectangle 2"/>
          <p:cNvSpPr/>
          <p:nvPr/>
        </p:nvSpPr>
        <p:spPr>
          <a:xfrm rot="20942202">
            <a:off x="1613924" y="2160686"/>
            <a:ext cx="5814092" cy="193899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marL="1143000" indent="-1143000">
              <a:buAutoNum type="arabicPeriod"/>
            </a:pPr>
            <a:r>
              <a:rPr lang="en-US" sz="6000" dirty="0">
                <a:solidFill>
                  <a:srgbClr val="FFFF00"/>
                </a:solidFill>
              </a:rPr>
              <a:t>Live a </a:t>
            </a:r>
          </a:p>
          <a:p>
            <a:r>
              <a:rPr lang="en-US" sz="6000" dirty="0">
                <a:solidFill>
                  <a:srgbClr val="FFFF00"/>
                </a:solidFill>
              </a:rPr>
              <a:t>Spirit-led Life</a:t>
            </a:r>
          </a:p>
        </p:txBody>
      </p:sp>
      <p:sp>
        <p:nvSpPr>
          <p:cNvPr id="5" name="Right Arrow 3">
            <a:extLst>
              <a:ext uri="{FF2B5EF4-FFF2-40B4-BE49-F238E27FC236}">
                <a16:creationId xmlns:a16="http://schemas.microsoft.com/office/drawing/2014/main" id="{C72ACBDA-7E3A-4764-9022-81F15F6E3975}"/>
              </a:ext>
            </a:extLst>
          </p:cNvPr>
          <p:cNvSpPr/>
          <p:nvPr/>
        </p:nvSpPr>
        <p:spPr>
          <a:xfrm rot="7892938">
            <a:off x="7024076" y="-87132"/>
            <a:ext cx="1484313" cy="9080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3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" y="0"/>
            <a:ext cx="9140482" cy="36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304800"/>
            <a:ext cx="8458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Matthew 4:1-11</a:t>
            </a:r>
          </a:p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4 </a:t>
            </a:r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Then Jesus was led by the Spirit into the wilderness to be tempted</a:t>
            </a:r>
            <a:r>
              <a:rPr lang="en-US" sz="3600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by the devil. </a:t>
            </a:r>
            <a:r>
              <a:rPr lang="en-US" sz="3600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2 </a:t>
            </a:r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After fasting for forty days and forty nights, he was hungry. </a:t>
            </a:r>
            <a:r>
              <a:rPr lang="en-US" sz="3600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3 </a:t>
            </a:r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tempter came to him and said, ‘If you are the Son of God, tell these stones to become bread.’ </a:t>
            </a:r>
            <a:r>
              <a:rPr lang="en-US" sz="3600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4 </a:t>
            </a:r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Jesus answered, ‘It is written: “Man shall not live on bread alone, but on every word that comes from the mouth of God.”</a:t>
            </a:r>
          </a:p>
        </p:txBody>
      </p:sp>
      <p:sp>
        <p:nvSpPr>
          <p:cNvPr id="3" name="Rectangle 2"/>
          <p:cNvSpPr/>
          <p:nvPr/>
        </p:nvSpPr>
        <p:spPr>
          <a:xfrm rot="21131016">
            <a:off x="880685" y="2402554"/>
            <a:ext cx="7449475" cy="193899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2. Adopt a Prayer</a:t>
            </a:r>
          </a:p>
          <a:p>
            <a:r>
              <a:rPr lang="en-US" sz="6000" dirty="0">
                <a:solidFill>
                  <a:srgbClr val="FFFF00"/>
                </a:solidFill>
              </a:rPr>
              <a:t> &amp; Fasted Life</a:t>
            </a:r>
          </a:p>
        </p:txBody>
      </p:sp>
      <p:sp>
        <p:nvSpPr>
          <p:cNvPr id="5" name="Right Arrow 3">
            <a:extLst>
              <a:ext uri="{FF2B5EF4-FFF2-40B4-BE49-F238E27FC236}">
                <a16:creationId xmlns:a16="http://schemas.microsoft.com/office/drawing/2014/main" id="{3194F6EA-9458-464B-A1C5-76887C23D620}"/>
              </a:ext>
            </a:extLst>
          </p:cNvPr>
          <p:cNvSpPr/>
          <p:nvPr/>
        </p:nvSpPr>
        <p:spPr>
          <a:xfrm rot="8335265">
            <a:off x="4154224" y="1180932"/>
            <a:ext cx="1484313" cy="9080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5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" y="0"/>
            <a:ext cx="9140482" cy="36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304800"/>
            <a:ext cx="8458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Matthew 4:1-11</a:t>
            </a:r>
          </a:p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4 </a:t>
            </a:r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Then Jesus was led by the Spirit into the wilderness to be tempted</a:t>
            </a:r>
            <a:r>
              <a:rPr lang="en-US" sz="3600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by the devil. </a:t>
            </a:r>
            <a:r>
              <a:rPr lang="en-US" sz="3600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2 </a:t>
            </a:r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After fasting for forty days and forty nights, he was hungry. </a:t>
            </a:r>
            <a:r>
              <a:rPr lang="en-US" sz="3600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3 </a:t>
            </a:r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tempter came to him and said, ‘If you are the Son of God, tell these stones to become bread.’ </a:t>
            </a:r>
            <a:r>
              <a:rPr lang="en-US" sz="3600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4 </a:t>
            </a:r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Jesus answered, ‘It is written: “Man shall not live on bread alone, but on every word that comes from the mouth of God.”</a:t>
            </a:r>
          </a:p>
        </p:txBody>
      </p:sp>
      <p:sp>
        <p:nvSpPr>
          <p:cNvPr id="7" name="Right Arrow 3">
            <a:extLst>
              <a:ext uri="{FF2B5EF4-FFF2-40B4-BE49-F238E27FC236}">
                <a16:creationId xmlns:a16="http://schemas.microsoft.com/office/drawing/2014/main" id="{48CDACCD-400E-4E37-8ED8-CC0D4A2F5AEC}"/>
              </a:ext>
            </a:extLst>
          </p:cNvPr>
          <p:cNvSpPr/>
          <p:nvPr/>
        </p:nvSpPr>
        <p:spPr>
          <a:xfrm rot="8335265">
            <a:off x="1639624" y="3701751"/>
            <a:ext cx="1484313" cy="9080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E9982B-1968-4472-8F36-E79FF33B9ADA}"/>
              </a:ext>
            </a:extLst>
          </p:cNvPr>
          <p:cNvSpPr/>
          <p:nvPr/>
        </p:nvSpPr>
        <p:spPr>
          <a:xfrm rot="21139138">
            <a:off x="1190829" y="2561104"/>
            <a:ext cx="6907212" cy="193899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3. Be Grounded </a:t>
            </a:r>
          </a:p>
          <a:p>
            <a:r>
              <a:rPr lang="en-US" sz="6000" dirty="0">
                <a:solidFill>
                  <a:srgbClr val="FFFF00"/>
                </a:solidFill>
              </a:rPr>
              <a:t>on God’s Word</a:t>
            </a:r>
          </a:p>
        </p:txBody>
      </p:sp>
    </p:spTree>
    <p:extLst>
      <p:ext uri="{BB962C8B-B14F-4D97-AF65-F5344CB8AC3E}">
        <p14:creationId xmlns:p14="http://schemas.microsoft.com/office/powerpoint/2010/main" val="322172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" y="0"/>
            <a:ext cx="9140482" cy="36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616089"/>
            <a:ext cx="838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8 </a:t>
            </a:r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Again, the devil took him to a very high mountain and showed him all the kingdoms of the world and their splendor. </a:t>
            </a:r>
            <a:r>
              <a:rPr lang="en-US" sz="3600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9 </a:t>
            </a:r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‘All this I will give you,’ he said, ‘if you will bow down and worship me.’ </a:t>
            </a:r>
            <a:r>
              <a:rPr lang="en-US" sz="3600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10 </a:t>
            </a:r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Jesus said to him, ‘Away from me, Satan! For it is written: “Worship the Lord your God, and serve him only.”</a:t>
            </a:r>
          </a:p>
          <a:p>
            <a:r>
              <a:rPr lang="en-US" sz="3600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11 </a:t>
            </a:r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Then the devil left him, and angels came and attended him.</a:t>
            </a:r>
          </a:p>
        </p:txBody>
      </p:sp>
      <p:sp>
        <p:nvSpPr>
          <p:cNvPr id="6" name="Rectangle 5"/>
          <p:cNvSpPr/>
          <p:nvPr/>
        </p:nvSpPr>
        <p:spPr>
          <a:xfrm rot="21172551">
            <a:off x="930408" y="1352018"/>
            <a:ext cx="7261326" cy="193899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4. Make Worship a Lifestyle</a:t>
            </a:r>
          </a:p>
        </p:txBody>
      </p:sp>
      <p:sp>
        <p:nvSpPr>
          <p:cNvPr id="5" name="Right Arrow 3">
            <a:extLst>
              <a:ext uri="{FF2B5EF4-FFF2-40B4-BE49-F238E27FC236}">
                <a16:creationId xmlns:a16="http://schemas.microsoft.com/office/drawing/2014/main" id="{C242255B-DB52-4E16-B7DE-360B4A245A3A}"/>
              </a:ext>
            </a:extLst>
          </p:cNvPr>
          <p:cNvSpPr/>
          <p:nvPr/>
        </p:nvSpPr>
        <p:spPr>
          <a:xfrm rot="8335265">
            <a:off x="7040112" y="3036149"/>
            <a:ext cx="1484313" cy="9080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4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" y="0"/>
            <a:ext cx="9140482" cy="36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616089"/>
            <a:ext cx="838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8 </a:t>
            </a:r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Again, the devil took him to a very high mountain and showed him all the kingdoms of the world and their splendor. </a:t>
            </a:r>
            <a:r>
              <a:rPr lang="en-US" sz="3600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9 </a:t>
            </a:r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‘All this I will give you,’ he said, ‘if you will bow down and worship me.’ </a:t>
            </a:r>
            <a:r>
              <a:rPr lang="en-US" sz="3600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10 </a:t>
            </a:r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Jesus said to him, ‘Away from me, Satan! For it is written: “Worship the Lord your God, and serve him only.”</a:t>
            </a:r>
          </a:p>
          <a:p>
            <a:r>
              <a:rPr lang="en-US" sz="3600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11 </a:t>
            </a:r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Then the devil left him, and angels came and attended him.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859AF1-A58C-48EF-BC38-47564E95F7ED}"/>
              </a:ext>
            </a:extLst>
          </p:cNvPr>
          <p:cNvSpPr/>
          <p:nvPr/>
        </p:nvSpPr>
        <p:spPr>
          <a:xfrm rot="20925509">
            <a:off x="896563" y="2266588"/>
            <a:ext cx="6905608" cy="193899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5. Ministered by</a:t>
            </a:r>
          </a:p>
          <a:p>
            <a:r>
              <a:rPr lang="en-US" sz="6000" dirty="0">
                <a:solidFill>
                  <a:srgbClr val="FFFF00"/>
                </a:solidFill>
              </a:rPr>
              <a:t>God’s Angels</a:t>
            </a:r>
          </a:p>
        </p:txBody>
      </p:sp>
      <p:sp>
        <p:nvSpPr>
          <p:cNvPr id="5" name="Right Arrow 3">
            <a:extLst>
              <a:ext uri="{FF2B5EF4-FFF2-40B4-BE49-F238E27FC236}">
                <a16:creationId xmlns:a16="http://schemas.microsoft.com/office/drawing/2014/main" id="{45992AC8-57CC-4019-9277-A63E35AE39DA}"/>
              </a:ext>
            </a:extLst>
          </p:cNvPr>
          <p:cNvSpPr/>
          <p:nvPr/>
        </p:nvSpPr>
        <p:spPr>
          <a:xfrm rot="8335265">
            <a:off x="7315462" y="4109691"/>
            <a:ext cx="1484313" cy="9080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73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3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82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993"/>
            <a:ext cx="9296400" cy="697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76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5750"/>
            <a:ext cx="30480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1295400"/>
            <a:ext cx="8153400" cy="49545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1" dirty="0">
                <a:solidFill>
                  <a:srgbClr val="002060"/>
                </a:solidFill>
                <a:latin typeface="Capture it" pitchFamily="2" charset="0"/>
                <a:cs typeface="Arial" pitchFamily="34" charset="0"/>
              </a:rPr>
              <a:t>To </a:t>
            </a:r>
          </a:p>
          <a:p>
            <a:pPr algn="ctr">
              <a:defRPr/>
            </a:pPr>
            <a:r>
              <a:rPr lang="en-US" sz="14000" b="1" dirty="0">
                <a:solidFill>
                  <a:srgbClr val="FF0000"/>
                </a:solidFill>
                <a:latin typeface="Capture it" pitchFamily="2" charset="0"/>
                <a:cs typeface="Arial" pitchFamily="34" charset="0"/>
              </a:rPr>
              <a:t>God</a:t>
            </a:r>
            <a:r>
              <a:rPr lang="en-US" sz="14000" b="1" dirty="0">
                <a:latin typeface="Capture it" pitchFamily="2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8000" b="1" dirty="0">
                <a:solidFill>
                  <a:srgbClr val="002060"/>
                </a:solidFill>
                <a:latin typeface="Capture it" pitchFamily="2" charset="0"/>
                <a:cs typeface="Arial" pitchFamily="34" charset="0"/>
              </a:rPr>
              <a:t>be the glory!</a:t>
            </a:r>
          </a:p>
          <a:p>
            <a:pPr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8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630131"/>
      </p:ext>
    </p:extLst>
  </p:cSld>
  <p:clrMapOvr>
    <a:masterClrMapping/>
  </p:clrMapOvr>
  <p:transition spd="slow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C:\Users\DaNTz\Desktop\God-bless-you-0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38098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-266700"/>
            <a:ext cx="9811309" cy="7391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090BE5-24A8-41AD-B21F-D9947E3FE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1" y="228600"/>
            <a:ext cx="963671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75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443" y="-228600"/>
            <a:ext cx="9811309" cy="7391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BE6616-0045-469B-A9C1-EA04D0D7A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685799"/>
            <a:ext cx="4696326" cy="557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705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169" y="-17585"/>
            <a:ext cx="9811309" cy="7391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F4CA1C-8B8C-439A-AAE9-BF7CDA71A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066800"/>
            <a:ext cx="6714241" cy="5029200"/>
          </a:xfrm>
          <a:prstGeom prst="rect">
            <a:avLst/>
          </a:prstGeom>
        </p:spPr>
      </p:pic>
      <p:pic>
        <p:nvPicPr>
          <p:cNvPr id="1026" name="Picture 2" descr="C. Peter Wagner - Wikipedia">
            <a:extLst>
              <a:ext uri="{FF2B5EF4-FFF2-40B4-BE49-F238E27FC236}">
                <a16:creationId xmlns:a16="http://schemas.microsoft.com/office/drawing/2014/main" id="{412EB84D-F868-48A3-BE23-E39EBD49E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41" y="1752600"/>
            <a:ext cx="295859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E2DC3A-FB78-4082-91E0-5719284B765F}"/>
              </a:ext>
            </a:extLst>
          </p:cNvPr>
          <p:cNvSpPr txBox="1"/>
          <p:nvPr/>
        </p:nvSpPr>
        <p:spPr>
          <a:xfrm>
            <a:off x="3713284" y="2495490"/>
            <a:ext cx="3601916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Arial Narrow" panose="020B0606020202030204" pitchFamily="34" charset="0"/>
              </a:rPr>
              <a:t>Encounter with demons</a:t>
            </a:r>
          </a:p>
        </p:txBody>
      </p:sp>
    </p:spTree>
    <p:extLst>
      <p:ext uri="{BB962C8B-B14F-4D97-AF65-F5344CB8AC3E}">
        <p14:creationId xmlns:p14="http://schemas.microsoft.com/office/powerpoint/2010/main" val="19850595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443" y="-228600"/>
            <a:ext cx="9811309" cy="7391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EAD9AB-863C-4649-A765-F9D104A6E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0" y="-228600"/>
            <a:ext cx="10972800" cy="12146160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3DE72982-54D9-4264-989F-ECA382D8A126}"/>
              </a:ext>
            </a:extLst>
          </p:cNvPr>
          <p:cNvSpPr/>
          <p:nvPr/>
        </p:nvSpPr>
        <p:spPr>
          <a:xfrm rot="8335265">
            <a:off x="3620824" y="985490"/>
            <a:ext cx="1484313" cy="9080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3655" y="-266700"/>
            <a:ext cx="9811309" cy="7391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A6E182-B472-4732-BF71-51CC6985A0A2}"/>
              </a:ext>
            </a:extLst>
          </p:cNvPr>
          <p:cNvSpPr txBox="1"/>
          <p:nvPr/>
        </p:nvSpPr>
        <p:spPr>
          <a:xfrm>
            <a:off x="1143000" y="471368"/>
            <a:ext cx="6148754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1. Demon Possession(Ground Level  Encounters</a:t>
            </a:r>
          </a:p>
          <a:p>
            <a:endParaRPr lang="en-US" dirty="0"/>
          </a:p>
          <a:p>
            <a:r>
              <a:rPr lang="en-US" sz="2800" dirty="0" err="1">
                <a:solidFill>
                  <a:schemeClr val="tx2"/>
                </a:solidFill>
              </a:rPr>
              <a:t>Lumban</a:t>
            </a:r>
            <a:r>
              <a:rPr lang="en-US" sz="2800" dirty="0">
                <a:solidFill>
                  <a:schemeClr val="tx2"/>
                </a:solidFill>
              </a:rPr>
              <a:t> Bible Church, Wife of member, August 30, 1999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9D113D-4FB1-493E-9726-057F82191B27}"/>
              </a:ext>
            </a:extLst>
          </p:cNvPr>
          <p:cNvSpPr txBox="1"/>
          <p:nvPr/>
        </p:nvSpPr>
        <p:spPr>
          <a:xfrm>
            <a:off x="2080844" y="4154031"/>
            <a:ext cx="52343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Husband of former College Classmate in Salcedo Village, Makati, December, 1992</a:t>
            </a:r>
          </a:p>
        </p:txBody>
      </p:sp>
    </p:spTree>
    <p:extLst>
      <p:ext uri="{BB962C8B-B14F-4D97-AF65-F5344CB8AC3E}">
        <p14:creationId xmlns:p14="http://schemas.microsoft.com/office/powerpoint/2010/main" val="133283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443" y="-228600"/>
            <a:ext cx="9811309" cy="7391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EAD9AB-863C-4649-A765-F9D104A6E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0" y="-228600"/>
            <a:ext cx="10972800" cy="12146160"/>
          </a:xfrm>
          <a:prstGeom prst="rect">
            <a:avLst/>
          </a:prstGeom>
        </p:spPr>
      </p:pic>
      <p:sp>
        <p:nvSpPr>
          <p:cNvPr id="5" name="Right Arrow 3">
            <a:extLst>
              <a:ext uri="{FF2B5EF4-FFF2-40B4-BE49-F238E27FC236}">
                <a16:creationId xmlns:a16="http://schemas.microsoft.com/office/drawing/2014/main" id="{85EFDAE6-DC96-459B-BA6E-31345804AA4D}"/>
              </a:ext>
            </a:extLst>
          </p:cNvPr>
          <p:cNvSpPr/>
          <p:nvPr/>
        </p:nvSpPr>
        <p:spPr>
          <a:xfrm rot="8335265">
            <a:off x="3972291" y="2433291"/>
            <a:ext cx="1484313" cy="9080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8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3655" y="-266700"/>
            <a:ext cx="9811309" cy="7391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A6E182-B472-4732-BF71-51CC6985A0A2}"/>
              </a:ext>
            </a:extLst>
          </p:cNvPr>
          <p:cNvSpPr txBox="1"/>
          <p:nvPr/>
        </p:nvSpPr>
        <p:spPr>
          <a:xfrm>
            <a:off x="2080846" y="381000"/>
            <a:ext cx="4982308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2. Occult Level Encounters</a:t>
            </a:r>
          </a:p>
          <a:p>
            <a:endParaRPr lang="en-US" dirty="0"/>
          </a:p>
          <a:p>
            <a:r>
              <a:rPr lang="en-US" sz="2800" dirty="0">
                <a:solidFill>
                  <a:schemeClr val="tx2"/>
                </a:solidFill>
              </a:rPr>
              <a:t>Prayer Caravan: 3 Witchcrafts places in Siquijor Island, April, 1997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9D113D-4FB1-493E-9726-057F82191B27}"/>
              </a:ext>
            </a:extLst>
          </p:cNvPr>
          <p:cNvSpPr txBox="1"/>
          <p:nvPr/>
        </p:nvSpPr>
        <p:spPr>
          <a:xfrm>
            <a:off x="2080844" y="4038600"/>
            <a:ext cx="52343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Prayer Caravan at PBMA Headquarters, Holy Land, San Jose, </a:t>
            </a:r>
            <a:r>
              <a:rPr lang="en-US" sz="2800" dirty="0" err="1">
                <a:solidFill>
                  <a:schemeClr val="tx2"/>
                </a:solidFill>
              </a:rPr>
              <a:t>Dinagat</a:t>
            </a:r>
            <a:r>
              <a:rPr lang="en-US" sz="2800" dirty="0">
                <a:solidFill>
                  <a:schemeClr val="tx2"/>
                </a:solidFill>
              </a:rPr>
              <a:t> Island, April, 1997 </a:t>
            </a:r>
          </a:p>
        </p:txBody>
      </p:sp>
    </p:spTree>
    <p:extLst>
      <p:ext uri="{BB962C8B-B14F-4D97-AF65-F5344CB8AC3E}">
        <p14:creationId xmlns:p14="http://schemas.microsoft.com/office/powerpoint/2010/main" val="127222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443" y="-228600"/>
            <a:ext cx="9811309" cy="7391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EAD9AB-863C-4649-A765-F9D104A6E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0" y="-228600"/>
            <a:ext cx="10972800" cy="12146160"/>
          </a:xfrm>
          <a:prstGeom prst="rect">
            <a:avLst/>
          </a:prstGeom>
        </p:spPr>
      </p:pic>
      <p:sp>
        <p:nvSpPr>
          <p:cNvPr id="6" name="Right Arrow 3">
            <a:extLst>
              <a:ext uri="{FF2B5EF4-FFF2-40B4-BE49-F238E27FC236}">
                <a16:creationId xmlns:a16="http://schemas.microsoft.com/office/drawing/2014/main" id="{E5A0B598-0361-4AEB-A6C0-3272DB149FF1}"/>
              </a:ext>
            </a:extLst>
          </p:cNvPr>
          <p:cNvSpPr/>
          <p:nvPr/>
        </p:nvSpPr>
        <p:spPr>
          <a:xfrm rot="8335265">
            <a:off x="4413264" y="3819545"/>
            <a:ext cx="1484313" cy="9080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5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3655" y="-266700"/>
            <a:ext cx="9811309" cy="7391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A6E182-B472-4732-BF71-51CC6985A0A2}"/>
              </a:ext>
            </a:extLst>
          </p:cNvPr>
          <p:cNvSpPr txBox="1"/>
          <p:nvPr/>
        </p:nvSpPr>
        <p:spPr>
          <a:xfrm>
            <a:off x="1295400" y="381000"/>
            <a:ext cx="584395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3. Principalities Encounters (Strategic Level)</a:t>
            </a:r>
          </a:p>
          <a:p>
            <a:endParaRPr lang="en-US" dirty="0"/>
          </a:p>
          <a:p>
            <a:r>
              <a:rPr lang="en-US" sz="2800" dirty="0" err="1">
                <a:solidFill>
                  <a:schemeClr val="tx2"/>
                </a:solidFill>
              </a:rPr>
              <a:t>Villasis</a:t>
            </a:r>
            <a:r>
              <a:rPr lang="en-US" sz="2800" dirty="0">
                <a:solidFill>
                  <a:schemeClr val="tx2"/>
                </a:solidFill>
              </a:rPr>
              <a:t>, Pangasinan</a:t>
            </a:r>
          </a:p>
          <a:p>
            <a:r>
              <a:rPr lang="en-US" sz="2800" dirty="0">
                <a:solidFill>
                  <a:schemeClr val="tx2"/>
                </a:solidFill>
              </a:rPr>
              <a:t>UMC Camp, 100 pax, May, 1999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9D113D-4FB1-493E-9726-057F82191B27}"/>
              </a:ext>
            </a:extLst>
          </p:cNvPr>
          <p:cNvSpPr txBox="1"/>
          <p:nvPr/>
        </p:nvSpPr>
        <p:spPr>
          <a:xfrm>
            <a:off x="2157045" y="4306431"/>
            <a:ext cx="523435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Youth Camp, 250 pax, Word of Hope, QC</a:t>
            </a:r>
          </a:p>
          <a:p>
            <a:r>
              <a:rPr lang="en-US" sz="2800" dirty="0">
                <a:solidFill>
                  <a:schemeClr val="tx2"/>
                </a:solidFill>
              </a:rPr>
              <a:t>Joseph Estrada Camp Site, </a:t>
            </a:r>
            <a:r>
              <a:rPr lang="en-US" sz="2800" dirty="0" err="1">
                <a:solidFill>
                  <a:schemeClr val="tx2"/>
                </a:solidFill>
              </a:rPr>
              <a:t>Tanay</a:t>
            </a:r>
            <a:r>
              <a:rPr lang="en-US" sz="2800" dirty="0">
                <a:solidFill>
                  <a:schemeClr val="tx2"/>
                </a:solidFill>
              </a:rPr>
              <a:t>, Rizal,</a:t>
            </a:r>
          </a:p>
          <a:p>
            <a:r>
              <a:rPr lang="en-US" sz="2800" dirty="0">
                <a:solidFill>
                  <a:schemeClr val="tx2"/>
                </a:solidFill>
              </a:rPr>
              <a:t>May 27, 1999</a:t>
            </a:r>
          </a:p>
        </p:txBody>
      </p:sp>
    </p:spTree>
    <p:extLst>
      <p:ext uri="{BB962C8B-B14F-4D97-AF65-F5344CB8AC3E}">
        <p14:creationId xmlns:p14="http://schemas.microsoft.com/office/powerpoint/2010/main" val="3462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3655" y="-266700"/>
            <a:ext cx="9811309" cy="7391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A6E182-B472-4732-BF71-51CC6985A0A2}"/>
              </a:ext>
            </a:extLst>
          </p:cNvPr>
          <p:cNvSpPr txBox="1"/>
          <p:nvPr/>
        </p:nvSpPr>
        <p:spPr>
          <a:xfrm>
            <a:off x="2080845" y="1277302"/>
            <a:ext cx="4982308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Principalities Encounters</a:t>
            </a:r>
          </a:p>
          <a:p>
            <a:endParaRPr lang="en-US" dirty="0"/>
          </a:p>
          <a:p>
            <a:r>
              <a:rPr lang="en-US" sz="2800" dirty="0">
                <a:solidFill>
                  <a:schemeClr val="tx2"/>
                </a:solidFill>
              </a:rPr>
              <a:t>Redeeming the Land Warfare, Vietnam and Cambodia, October, 1998</a:t>
            </a:r>
          </a:p>
        </p:txBody>
      </p:sp>
    </p:spTree>
    <p:extLst>
      <p:ext uri="{BB962C8B-B14F-4D97-AF65-F5344CB8AC3E}">
        <p14:creationId xmlns:p14="http://schemas.microsoft.com/office/powerpoint/2010/main" val="17132054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3655" y="-266700"/>
            <a:ext cx="9811309" cy="7391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A6E182-B472-4732-BF71-51CC6985A0A2}"/>
              </a:ext>
            </a:extLst>
          </p:cNvPr>
          <p:cNvSpPr txBox="1"/>
          <p:nvPr/>
        </p:nvSpPr>
        <p:spPr>
          <a:xfrm>
            <a:off x="2080845" y="1277302"/>
            <a:ext cx="4982308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Principalities Encounters</a:t>
            </a:r>
          </a:p>
          <a:p>
            <a:endParaRPr lang="en-US" dirty="0"/>
          </a:p>
          <a:p>
            <a:r>
              <a:rPr lang="en-US" sz="2800" dirty="0">
                <a:solidFill>
                  <a:schemeClr val="tx2"/>
                </a:solidFill>
              </a:rPr>
              <a:t>Haunted House, Philadelphia, Pennsylvania, USA, 2004</a:t>
            </a:r>
          </a:p>
        </p:txBody>
      </p:sp>
    </p:spTree>
    <p:extLst>
      <p:ext uri="{BB962C8B-B14F-4D97-AF65-F5344CB8AC3E}">
        <p14:creationId xmlns:p14="http://schemas.microsoft.com/office/powerpoint/2010/main" val="125342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3443" y="-228600"/>
            <a:ext cx="9811309" cy="7391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C8EAFD-A547-4D90-9CF2-D7EB4F373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7800" y="-182880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478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443" y="-228600"/>
            <a:ext cx="9811309" cy="7391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EAD9AB-863C-4649-A765-F9D104A6E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0" y="-228600"/>
            <a:ext cx="10972800" cy="12146160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3DE72982-54D9-4264-989F-ECA382D8A126}"/>
              </a:ext>
            </a:extLst>
          </p:cNvPr>
          <p:cNvSpPr/>
          <p:nvPr/>
        </p:nvSpPr>
        <p:spPr>
          <a:xfrm rot="8335265">
            <a:off x="3620824" y="985490"/>
            <a:ext cx="1484313" cy="9080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ight Arrow 3">
            <a:extLst>
              <a:ext uri="{FF2B5EF4-FFF2-40B4-BE49-F238E27FC236}">
                <a16:creationId xmlns:a16="http://schemas.microsoft.com/office/drawing/2014/main" id="{85EFDAE6-DC96-459B-BA6E-31345804AA4D}"/>
              </a:ext>
            </a:extLst>
          </p:cNvPr>
          <p:cNvSpPr/>
          <p:nvPr/>
        </p:nvSpPr>
        <p:spPr>
          <a:xfrm rot="8335265">
            <a:off x="3972291" y="2433291"/>
            <a:ext cx="1484313" cy="9080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ight Arrow 3">
            <a:extLst>
              <a:ext uri="{FF2B5EF4-FFF2-40B4-BE49-F238E27FC236}">
                <a16:creationId xmlns:a16="http://schemas.microsoft.com/office/drawing/2014/main" id="{E5A0B598-0361-4AEB-A6C0-3272DB149FF1}"/>
              </a:ext>
            </a:extLst>
          </p:cNvPr>
          <p:cNvSpPr/>
          <p:nvPr/>
        </p:nvSpPr>
        <p:spPr>
          <a:xfrm rot="8335265">
            <a:off x="4413264" y="3819545"/>
            <a:ext cx="1484313" cy="9080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3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65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993"/>
            <a:ext cx="9296400" cy="697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76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5750"/>
            <a:ext cx="30480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1295400"/>
            <a:ext cx="8153400" cy="49545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1" dirty="0">
                <a:solidFill>
                  <a:srgbClr val="002060"/>
                </a:solidFill>
                <a:latin typeface="Capture it" pitchFamily="2" charset="0"/>
                <a:cs typeface="Arial" pitchFamily="34" charset="0"/>
              </a:rPr>
              <a:t>To </a:t>
            </a:r>
          </a:p>
          <a:p>
            <a:pPr algn="ctr">
              <a:defRPr/>
            </a:pPr>
            <a:r>
              <a:rPr lang="en-US" sz="14000" b="1" dirty="0">
                <a:solidFill>
                  <a:srgbClr val="FF0000"/>
                </a:solidFill>
                <a:latin typeface="Capture it" pitchFamily="2" charset="0"/>
                <a:cs typeface="Arial" pitchFamily="34" charset="0"/>
              </a:rPr>
              <a:t>God</a:t>
            </a:r>
            <a:r>
              <a:rPr lang="en-US" sz="14000" b="1" dirty="0">
                <a:latin typeface="Capture it" pitchFamily="2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8000" b="1" dirty="0">
                <a:solidFill>
                  <a:srgbClr val="002060"/>
                </a:solidFill>
                <a:latin typeface="Capture it" pitchFamily="2" charset="0"/>
                <a:cs typeface="Arial" pitchFamily="34" charset="0"/>
              </a:rPr>
              <a:t>be the glory!</a:t>
            </a:r>
          </a:p>
          <a:p>
            <a:pPr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8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43261"/>
      </p:ext>
    </p:extLst>
  </p:cSld>
  <p:clrMapOvr>
    <a:masterClrMapping/>
  </p:clrMapOvr>
  <p:transition spd="slow">
    <p:pull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C:\Users\DaNTz\Desktop\God-bless-you-0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188423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443" y="-228600"/>
            <a:ext cx="9811309" cy="7391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2B77DC-10E6-4A26-98B9-FE3DFD1F3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209" y="762000"/>
            <a:ext cx="4249582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393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443" y="-228600"/>
            <a:ext cx="9811309" cy="7391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F7BC31-1157-4EF2-A509-22423A440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28700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920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443" y="-228600"/>
            <a:ext cx="9811309" cy="7391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F072E3-DBEC-449F-9BCD-31C6F6EBA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686" y="762000"/>
            <a:ext cx="9153686" cy="4800600"/>
          </a:xfrm>
          <a:prstGeom prst="rect">
            <a:avLst/>
          </a:prstGeom>
        </p:spPr>
      </p:pic>
      <p:sp>
        <p:nvSpPr>
          <p:cNvPr id="5" name="Right Arrow 2">
            <a:extLst>
              <a:ext uri="{FF2B5EF4-FFF2-40B4-BE49-F238E27FC236}">
                <a16:creationId xmlns:a16="http://schemas.microsoft.com/office/drawing/2014/main" id="{6EE61E4B-CA19-43D9-919B-4CF8145681D6}"/>
              </a:ext>
            </a:extLst>
          </p:cNvPr>
          <p:cNvSpPr/>
          <p:nvPr/>
        </p:nvSpPr>
        <p:spPr>
          <a:xfrm rot="8260598">
            <a:off x="4455663" y="2819767"/>
            <a:ext cx="1484313" cy="9080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2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EA0A09-BCCD-4725-AF3C-7FC3DC8E3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" y="152400"/>
            <a:ext cx="9139989" cy="6553200"/>
          </a:xfrm>
          <a:prstGeom prst="rect">
            <a:avLst/>
          </a:prstGeom>
        </p:spPr>
      </p:pic>
      <p:sp>
        <p:nvSpPr>
          <p:cNvPr id="3" name="Right Arrow 3">
            <a:extLst>
              <a:ext uri="{FF2B5EF4-FFF2-40B4-BE49-F238E27FC236}">
                <a16:creationId xmlns:a16="http://schemas.microsoft.com/office/drawing/2014/main" id="{08BABD75-45A4-46A7-982B-FDB3501EB263}"/>
              </a:ext>
            </a:extLst>
          </p:cNvPr>
          <p:cNvSpPr/>
          <p:nvPr/>
        </p:nvSpPr>
        <p:spPr>
          <a:xfrm rot="8303594">
            <a:off x="4000448" y="391156"/>
            <a:ext cx="1484312" cy="9080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9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443" y="-228600"/>
            <a:ext cx="9811309" cy="73914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4C08BC99-55B7-4457-8131-9E12545E5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8174182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E99B96-5EDE-4EF9-8F11-14553CA7608D}"/>
              </a:ext>
            </a:extLst>
          </p:cNvPr>
          <p:cNvSpPr/>
          <p:nvPr/>
        </p:nvSpPr>
        <p:spPr>
          <a:xfrm rot="20740072">
            <a:off x="356926" y="306608"/>
            <a:ext cx="662642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Winning</a:t>
            </a:r>
          </a:p>
        </p:txBody>
      </p:sp>
    </p:spTree>
    <p:extLst>
      <p:ext uri="{BB962C8B-B14F-4D97-AF65-F5344CB8AC3E}">
        <p14:creationId xmlns:p14="http://schemas.microsoft.com/office/powerpoint/2010/main" val="302343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4723BF-9A0A-4AB3-B9DB-ADB18D7C6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825"/>
            <a:ext cx="9209983" cy="6890825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722E5F67-7180-4040-824B-890F0832A4EA}"/>
              </a:ext>
            </a:extLst>
          </p:cNvPr>
          <p:cNvSpPr/>
          <p:nvPr/>
        </p:nvSpPr>
        <p:spPr>
          <a:xfrm rot="8260598">
            <a:off x="5522464" y="1067166"/>
            <a:ext cx="1484313" cy="9080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38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3443" y="-228600"/>
            <a:ext cx="9811309" cy="7391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20BFAD-EB36-40A8-AAB2-8DC73D707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841" y="0"/>
            <a:ext cx="6872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797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7567">
            <a:off x="2518064" y="1676400"/>
            <a:ext cx="4107872" cy="318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15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443" y="-228600"/>
            <a:ext cx="9811309" cy="7391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8522D2-618B-46C1-90F0-3FFDA269BA4A}"/>
              </a:ext>
            </a:extLst>
          </p:cNvPr>
          <p:cNvSpPr txBox="1"/>
          <p:nvPr/>
        </p:nvSpPr>
        <p:spPr>
          <a:xfrm>
            <a:off x="1828800" y="533400"/>
            <a:ext cx="498816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/>
              <a:t>1. TRUTH Encounter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4FCDB0-F6C4-4E7E-A472-2F04A23D0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457" y="2476591"/>
            <a:ext cx="2804743" cy="4323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4428A0-7485-4BDD-9086-FFA2EF0AD1BC}"/>
              </a:ext>
            </a:extLst>
          </p:cNvPr>
          <p:cNvSpPr txBox="1"/>
          <p:nvPr/>
        </p:nvSpPr>
        <p:spPr>
          <a:xfrm>
            <a:off x="1981200" y="2918266"/>
            <a:ext cx="238857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Deliverance Form and administered by someone</a:t>
            </a:r>
          </a:p>
        </p:txBody>
      </p:sp>
    </p:spTree>
    <p:extLst>
      <p:ext uri="{BB962C8B-B14F-4D97-AF65-F5344CB8AC3E}">
        <p14:creationId xmlns:p14="http://schemas.microsoft.com/office/powerpoint/2010/main" val="222946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443" y="-228600"/>
            <a:ext cx="9811309" cy="7391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8522D2-618B-46C1-90F0-3FFDA269BA4A}"/>
              </a:ext>
            </a:extLst>
          </p:cNvPr>
          <p:cNvSpPr txBox="1"/>
          <p:nvPr/>
        </p:nvSpPr>
        <p:spPr>
          <a:xfrm>
            <a:off x="1828800" y="533400"/>
            <a:ext cx="498816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/>
              <a:t>2. POWER Encounter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4428A0-7485-4BDD-9086-FFA2EF0AD1BC}"/>
              </a:ext>
            </a:extLst>
          </p:cNvPr>
          <p:cNvSpPr txBox="1"/>
          <p:nvPr/>
        </p:nvSpPr>
        <p:spPr>
          <a:xfrm>
            <a:off x="1981200" y="2918266"/>
            <a:ext cx="238857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in Revelation Warfare with Signs, Wonders &amp; Miracles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4CF51B-9773-47A3-9347-DA6C52440B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601" y="2772508"/>
            <a:ext cx="2299242" cy="3581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CE6F92-52D6-4865-935B-8AC64E5FDB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16" y="2772508"/>
            <a:ext cx="2612584" cy="379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1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443" y="-228600"/>
            <a:ext cx="9811309" cy="7391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8522D2-618B-46C1-90F0-3FFDA269BA4A}"/>
              </a:ext>
            </a:extLst>
          </p:cNvPr>
          <p:cNvSpPr txBox="1"/>
          <p:nvPr/>
        </p:nvSpPr>
        <p:spPr>
          <a:xfrm>
            <a:off x="1371600" y="533400"/>
            <a:ext cx="6629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/>
              <a:t>3. PERSONAL Encounter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4428A0-7485-4BDD-9086-FFA2EF0AD1BC}"/>
              </a:ext>
            </a:extLst>
          </p:cNvPr>
          <p:cNvSpPr txBox="1"/>
          <p:nvPr/>
        </p:nvSpPr>
        <p:spPr>
          <a:xfrm>
            <a:off x="1269023" y="2743200"/>
            <a:ext cx="315057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DELIVERANCE by personal decision through REPENTANCE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AE8265-46B7-41B9-8A8F-B818026FE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31" y="2819400"/>
            <a:ext cx="4170968" cy="3124200"/>
          </a:xfrm>
          <a:prstGeom prst="rect">
            <a:avLst/>
          </a:prstGeom>
        </p:spPr>
      </p:pic>
      <p:sp>
        <p:nvSpPr>
          <p:cNvPr id="8" name="Right Arrow 3">
            <a:extLst>
              <a:ext uri="{FF2B5EF4-FFF2-40B4-BE49-F238E27FC236}">
                <a16:creationId xmlns:a16="http://schemas.microsoft.com/office/drawing/2014/main" id="{96078B18-42A0-4072-9D89-2C6F88BAE733}"/>
              </a:ext>
            </a:extLst>
          </p:cNvPr>
          <p:cNvSpPr/>
          <p:nvPr/>
        </p:nvSpPr>
        <p:spPr>
          <a:xfrm rot="8335265">
            <a:off x="7393032" y="2917002"/>
            <a:ext cx="1484313" cy="9080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Right Arrow 3">
            <a:extLst>
              <a:ext uri="{FF2B5EF4-FFF2-40B4-BE49-F238E27FC236}">
                <a16:creationId xmlns:a16="http://schemas.microsoft.com/office/drawing/2014/main" id="{36383F1E-32BA-4F90-8767-13D660BDD865}"/>
              </a:ext>
            </a:extLst>
          </p:cNvPr>
          <p:cNvSpPr/>
          <p:nvPr/>
        </p:nvSpPr>
        <p:spPr>
          <a:xfrm rot="8335265">
            <a:off x="6020354" y="3265236"/>
            <a:ext cx="1484313" cy="9080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7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443" y="-228600"/>
            <a:ext cx="9811309" cy="7391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94F3AE-7EDC-4ADB-9ACC-D2BD5F920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-76200"/>
            <a:ext cx="7239000" cy="7239000"/>
          </a:xfrm>
          <a:prstGeom prst="rect">
            <a:avLst/>
          </a:prstGeom>
        </p:spPr>
      </p:pic>
      <p:sp>
        <p:nvSpPr>
          <p:cNvPr id="8" name="Right Arrow 3">
            <a:extLst>
              <a:ext uri="{FF2B5EF4-FFF2-40B4-BE49-F238E27FC236}">
                <a16:creationId xmlns:a16="http://schemas.microsoft.com/office/drawing/2014/main" id="{613E00ED-5F0C-47D2-AD46-65910CB76BA9}"/>
              </a:ext>
            </a:extLst>
          </p:cNvPr>
          <p:cNvSpPr/>
          <p:nvPr/>
        </p:nvSpPr>
        <p:spPr>
          <a:xfrm rot="8335265">
            <a:off x="4154224" y="985491"/>
            <a:ext cx="1484313" cy="9080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Right Arrow 3">
            <a:extLst>
              <a:ext uri="{FF2B5EF4-FFF2-40B4-BE49-F238E27FC236}">
                <a16:creationId xmlns:a16="http://schemas.microsoft.com/office/drawing/2014/main" id="{498919EE-8053-4982-B975-0C991D5DCB9C}"/>
              </a:ext>
            </a:extLst>
          </p:cNvPr>
          <p:cNvSpPr/>
          <p:nvPr/>
        </p:nvSpPr>
        <p:spPr>
          <a:xfrm rot="8335265">
            <a:off x="4497124" y="1518891"/>
            <a:ext cx="1484313" cy="9080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Right Arrow 3">
            <a:extLst>
              <a:ext uri="{FF2B5EF4-FFF2-40B4-BE49-F238E27FC236}">
                <a16:creationId xmlns:a16="http://schemas.microsoft.com/office/drawing/2014/main" id="{4A6438F0-4CAE-47DE-AB73-CD2E10482C99}"/>
              </a:ext>
            </a:extLst>
          </p:cNvPr>
          <p:cNvSpPr/>
          <p:nvPr/>
        </p:nvSpPr>
        <p:spPr>
          <a:xfrm rot="8335265">
            <a:off x="5012004" y="2082106"/>
            <a:ext cx="1484313" cy="9080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Right Arrow 3">
            <a:extLst>
              <a:ext uri="{FF2B5EF4-FFF2-40B4-BE49-F238E27FC236}">
                <a16:creationId xmlns:a16="http://schemas.microsoft.com/office/drawing/2014/main" id="{E94614E3-AA98-4358-A2A5-D01DB76666A5}"/>
              </a:ext>
            </a:extLst>
          </p:cNvPr>
          <p:cNvSpPr/>
          <p:nvPr/>
        </p:nvSpPr>
        <p:spPr>
          <a:xfrm rot="8335265">
            <a:off x="2398793" y="2433291"/>
            <a:ext cx="1484313" cy="9080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5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443" y="-228600"/>
            <a:ext cx="9811309" cy="7391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6526EF-525C-4181-8295-C9C1FD4D6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46" y="381000"/>
            <a:ext cx="8647129" cy="6477000"/>
          </a:xfrm>
          <a:prstGeom prst="rect">
            <a:avLst/>
          </a:prstGeom>
        </p:spPr>
      </p:pic>
      <p:sp>
        <p:nvSpPr>
          <p:cNvPr id="12" name="Right Arrow 3">
            <a:extLst>
              <a:ext uri="{FF2B5EF4-FFF2-40B4-BE49-F238E27FC236}">
                <a16:creationId xmlns:a16="http://schemas.microsoft.com/office/drawing/2014/main" id="{4097D9DD-0D02-41EB-9DE5-915C9703D0C1}"/>
              </a:ext>
            </a:extLst>
          </p:cNvPr>
          <p:cNvSpPr/>
          <p:nvPr/>
        </p:nvSpPr>
        <p:spPr>
          <a:xfrm rot="8335265">
            <a:off x="5068625" y="182460"/>
            <a:ext cx="1484313" cy="9080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Right Arrow 3">
            <a:extLst>
              <a:ext uri="{FF2B5EF4-FFF2-40B4-BE49-F238E27FC236}">
                <a16:creationId xmlns:a16="http://schemas.microsoft.com/office/drawing/2014/main" id="{310F5CAB-9FE5-4499-80C3-6C6BA0E3C6A4}"/>
              </a:ext>
            </a:extLst>
          </p:cNvPr>
          <p:cNvSpPr/>
          <p:nvPr/>
        </p:nvSpPr>
        <p:spPr>
          <a:xfrm rot="8335265">
            <a:off x="3829843" y="2335559"/>
            <a:ext cx="1484313" cy="9080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Right Arrow 3">
            <a:extLst>
              <a:ext uri="{FF2B5EF4-FFF2-40B4-BE49-F238E27FC236}">
                <a16:creationId xmlns:a16="http://schemas.microsoft.com/office/drawing/2014/main" id="{3D6D8B42-77B9-4B44-801D-6DB37663992F}"/>
              </a:ext>
            </a:extLst>
          </p:cNvPr>
          <p:cNvSpPr/>
          <p:nvPr/>
        </p:nvSpPr>
        <p:spPr>
          <a:xfrm rot="8335265">
            <a:off x="5830624" y="3347690"/>
            <a:ext cx="1484313" cy="9080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0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443" y="-228600"/>
            <a:ext cx="9811309" cy="7391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640C22-E74F-447F-9FDD-06E32DFE6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762000"/>
            <a:ext cx="8680773" cy="5410200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A712DE94-C406-4B31-AF20-E6AEDA2EEDC7}"/>
              </a:ext>
            </a:extLst>
          </p:cNvPr>
          <p:cNvSpPr/>
          <p:nvPr/>
        </p:nvSpPr>
        <p:spPr>
          <a:xfrm rot="8335265">
            <a:off x="6287823" y="833092"/>
            <a:ext cx="1484313" cy="9080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ight Arrow 3">
            <a:extLst>
              <a:ext uri="{FF2B5EF4-FFF2-40B4-BE49-F238E27FC236}">
                <a16:creationId xmlns:a16="http://schemas.microsoft.com/office/drawing/2014/main" id="{BC87B65F-A11D-490E-A970-AA12BE54DE53}"/>
              </a:ext>
            </a:extLst>
          </p:cNvPr>
          <p:cNvSpPr/>
          <p:nvPr/>
        </p:nvSpPr>
        <p:spPr>
          <a:xfrm rot="8335265">
            <a:off x="4078025" y="3013075"/>
            <a:ext cx="1484313" cy="9080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6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443" y="-228600"/>
            <a:ext cx="9811309" cy="7391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8522D2-618B-46C1-90F0-3FFDA269BA4A}"/>
              </a:ext>
            </a:extLst>
          </p:cNvPr>
          <p:cNvSpPr txBox="1"/>
          <p:nvPr/>
        </p:nvSpPr>
        <p:spPr>
          <a:xfrm>
            <a:off x="1828800" y="533400"/>
            <a:ext cx="65532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/>
              <a:t>4. THE COURTS OF HEAVEN</a:t>
            </a:r>
          </a:p>
          <a:p>
            <a:r>
              <a:rPr lang="en-US" sz="6600" dirty="0"/>
              <a:t>Encounter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4428A0-7485-4BDD-9086-FFA2EF0AD1BC}"/>
              </a:ext>
            </a:extLst>
          </p:cNvPr>
          <p:cNvSpPr txBox="1"/>
          <p:nvPr/>
        </p:nvSpPr>
        <p:spPr>
          <a:xfrm>
            <a:off x="1981200" y="4491097"/>
            <a:ext cx="40386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Prayer Submission / Petition</a:t>
            </a:r>
          </a:p>
          <a:p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 be discussed this week)</a:t>
            </a:r>
          </a:p>
        </p:txBody>
      </p:sp>
    </p:spTree>
    <p:extLst>
      <p:ext uri="{BB962C8B-B14F-4D97-AF65-F5344CB8AC3E}">
        <p14:creationId xmlns:p14="http://schemas.microsoft.com/office/powerpoint/2010/main" val="9401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443" y="-228600"/>
            <a:ext cx="9811309" cy="7391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8522D2-618B-46C1-90F0-3FFDA269BA4A}"/>
              </a:ext>
            </a:extLst>
          </p:cNvPr>
          <p:cNvSpPr txBox="1"/>
          <p:nvPr/>
        </p:nvSpPr>
        <p:spPr>
          <a:xfrm>
            <a:off x="1219200" y="533400"/>
            <a:ext cx="71628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/>
              <a:t>5. CAPTURING  Deliverance</a:t>
            </a:r>
          </a:p>
          <a:p>
            <a:r>
              <a:rPr lang="en-US" sz="6600" dirty="0"/>
              <a:t>Encounter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4428A0-7485-4BDD-9086-FFA2EF0AD1BC}"/>
              </a:ext>
            </a:extLst>
          </p:cNvPr>
          <p:cNvSpPr txBox="1"/>
          <p:nvPr/>
        </p:nvSpPr>
        <p:spPr>
          <a:xfrm>
            <a:off x="1981200" y="3733800"/>
            <a:ext cx="40386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PROXY deliverance</a:t>
            </a:r>
          </a:p>
          <a:p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 be discussed this week)</a:t>
            </a:r>
          </a:p>
        </p:txBody>
      </p:sp>
    </p:spTree>
    <p:extLst>
      <p:ext uri="{BB962C8B-B14F-4D97-AF65-F5344CB8AC3E}">
        <p14:creationId xmlns:p14="http://schemas.microsoft.com/office/powerpoint/2010/main" val="394866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443" y="-228600"/>
            <a:ext cx="9811309" cy="7391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8522D2-618B-46C1-90F0-3FFDA269BA4A}"/>
              </a:ext>
            </a:extLst>
          </p:cNvPr>
          <p:cNvSpPr txBox="1"/>
          <p:nvPr/>
        </p:nvSpPr>
        <p:spPr>
          <a:xfrm>
            <a:off x="1219200" y="381000"/>
            <a:ext cx="78486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/>
              <a:t>6. 7 LAST DAYS ANOINTING  Deliverance</a:t>
            </a:r>
          </a:p>
          <a:p>
            <a:r>
              <a:rPr lang="en-US" sz="6600" dirty="0"/>
              <a:t>Encounter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4428A0-7485-4BDD-9086-FFA2EF0AD1BC}"/>
              </a:ext>
            </a:extLst>
          </p:cNvPr>
          <p:cNvSpPr txBox="1"/>
          <p:nvPr/>
        </p:nvSpPr>
        <p:spPr>
          <a:xfrm>
            <a:off x="1981200" y="4414897"/>
            <a:ext cx="5334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THE 7 Powerful Keys of warfare and deliverance</a:t>
            </a:r>
          </a:p>
          <a:p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 be discussed this week)</a:t>
            </a:r>
          </a:p>
        </p:txBody>
      </p:sp>
    </p:spTree>
    <p:extLst>
      <p:ext uri="{BB962C8B-B14F-4D97-AF65-F5344CB8AC3E}">
        <p14:creationId xmlns:p14="http://schemas.microsoft.com/office/powerpoint/2010/main" val="393323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3443" y="-228600"/>
            <a:ext cx="9811309" cy="7391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8963BC-32EB-496F-8FC4-47E9E08A1614}"/>
              </a:ext>
            </a:extLst>
          </p:cNvPr>
          <p:cNvSpPr txBox="1"/>
          <p:nvPr/>
        </p:nvSpPr>
        <p:spPr>
          <a:xfrm>
            <a:off x="152400" y="-76200"/>
            <a:ext cx="8991600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FFFF00"/>
                </a:solidFill>
                <a:effectLst/>
                <a:latin typeface="Segoe UI Historic" panose="020B0502040204020203" pitchFamily="34" charset="0"/>
              </a:rPr>
              <a:t>SPIRITUAL WARFARE &amp; DELIVERANCE INSTITUTE (SWDI), 1ST BATCH</a:t>
            </a:r>
          </a:p>
          <a:p>
            <a:pPr algn="ctr"/>
            <a:r>
              <a:rPr lang="en-US" sz="3200" b="1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Aug 31-Sept 4, 2021 Tues-Sat, 6-10pm</a:t>
            </a:r>
          </a:p>
          <a:p>
            <a:endParaRPr lang="en-US" sz="3200" dirty="0">
              <a:solidFill>
                <a:srgbClr val="FFFFFF"/>
              </a:solidFill>
              <a:latin typeface="Segoe UI Historic" panose="020B0502040204020203" pitchFamily="34" charset="0"/>
            </a:endParaRPr>
          </a:p>
          <a:p>
            <a:r>
              <a:rPr lang="en-US" sz="2800" b="1" i="0" dirty="0">
                <a:solidFill>
                  <a:srgbClr val="FFFF00"/>
                </a:solidFill>
                <a:effectLst/>
                <a:latin typeface="Segoe UI Historic" panose="020B0502040204020203" pitchFamily="34" charset="0"/>
              </a:rPr>
              <a:t>1st Day, August 31, Tuesday</a:t>
            </a:r>
          </a:p>
          <a:p>
            <a:r>
              <a:rPr lang="en-US" sz="2800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Establishing the Heart of a Warrior, Acts 13:22; 1 King 4:1-4; Dante </a:t>
            </a:r>
            <a:r>
              <a:rPr lang="en-US" sz="2800" b="0" i="0" dirty="0" err="1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Veluz</a:t>
            </a:r>
            <a:endParaRPr lang="en-US" sz="2800" b="0" i="0" dirty="0">
              <a:solidFill>
                <a:srgbClr val="FFFFFF"/>
              </a:solidFill>
              <a:effectLst/>
              <a:latin typeface="Segoe UI Historic" panose="020B0502040204020203" pitchFamily="34" charset="0"/>
            </a:endParaRPr>
          </a:p>
          <a:p>
            <a:endParaRPr lang="en-US" sz="2800" b="0" i="0" dirty="0">
              <a:solidFill>
                <a:srgbClr val="FFFFFF"/>
              </a:solidFill>
              <a:effectLst/>
              <a:latin typeface="Segoe UI Historic" panose="020B0502040204020203" pitchFamily="34" charset="0"/>
            </a:endParaRPr>
          </a:p>
          <a:p>
            <a:r>
              <a:rPr lang="en-US" sz="2800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An Overview of the Spiritual Warfare</a:t>
            </a:r>
            <a:r>
              <a:rPr lang="en-US" sz="2800" dirty="0">
                <a:solidFill>
                  <a:srgbClr val="FFFFFF"/>
                </a:solidFill>
                <a:latin typeface="Segoe UI Historic" panose="020B0502040204020203" pitchFamily="34" charset="0"/>
              </a:rPr>
              <a:t> &amp;</a:t>
            </a:r>
            <a:r>
              <a:rPr lang="en-US" sz="2800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 Deliverance, Luke 4:18-19; Ephesians 6:10-20, Romans 7:6-25, Dante </a:t>
            </a:r>
            <a:r>
              <a:rPr lang="en-US" sz="2800" b="0" i="0" dirty="0" err="1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Veluz</a:t>
            </a:r>
            <a:endParaRPr lang="en-US" sz="2800" b="0" i="0" dirty="0">
              <a:solidFill>
                <a:srgbClr val="FFFFFF"/>
              </a:solidFill>
              <a:effectLst/>
              <a:latin typeface="Segoe UI Historic" panose="020B0502040204020203" pitchFamily="34" charset="0"/>
            </a:endParaRPr>
          </a:p>
          <a:p>
            <a:endParaRPr lang="en-US" sz="2800" dirty="0">
              <a:solidFill>
                <a:srgbClr val="FFFFFF"/>
              </a:solidFill>
              <a:latin typeface="Segoe UI Historic" panose="020B0502040204020203" pitchFamily="34" charset="0"/>
            </a:endParaRPr>
          </a:p>
          <a:p>
            <a:r>
              <a:rPr lang="en-US" sz="2800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Character &amp; Power </a:t>
            </a:r>
            <a:r>
              <a:rPr lang="en-US" sz="2800" b="0" i="0" dirty="0" err="1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Plumbline</a:t>
            </a:r>
            <a:r>
              <a:rPr lang="en-US" sz="2800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 (Fear of God), Jerry </a:t>
            </a:r>
            <a:r>
              <a:rPr lang="en-US" sz="2800" b="0" i="0" dirty="0" err="1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Ambi</a:t>
            </a:r>
            <a:r>
              <a:rPr lang="en-US" sz="2800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 </a:t>
            </a:r>
          </a:p>
          <a:p>
            <a:endParaRPr lang="en-US" sz="2800" dirty="0">
              <a:solidFill>
                <a:srgbClr val="FFFFFF"/>
              </a:solidFill>
              <a:latin typeface="Segoe UI Historic" panose="020B0502040204020203" pitchFamily="34" charset="0"/>
            </a:endParaRPr>
          </a:p>
          <a:p>
            <a:r>
              <a:rPr lang="en-US" sz="2800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Activation: Personal Deliverance 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25998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3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78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993"/>
            <a:ext cx="9296400" cy="697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76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5750"/>
            <a:ext cx="30480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1295400"/>
            <a:ext cx="8153400" cy="49545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1" dirty="0">
                <a:solidFill>
                  <a:srgbClr val="002060"/>
                </a:solidFill>
                <a:latin typeface="Capture it" pitchFamily="2" charset="0"/>
                <a:cs typeface="Arial" pitchFamily="34" charset="0"/>
              </a:rPr>
              <a:t>To </a:t>
            </a:r>
          </a:p>
          <a:p>
            <a:pPr algn="ctr">
              <a:defRPr/>
            </a:pPr>
            <a:r>
              <a:rPr lang="en-US" sz="14000" b="1" dirty="0">
                <a:solidFill>
                  <a:srgbClr val="FF0000"/>
                </a:solidFill>
                <a:latin typeface="Capture it" pitchFamily="2" charset="0"/>
                <a:cs typeface="Arial" pitchFamily="34" charset="0"/>
              </a:rPr>
              <a:t>God</a:t>
            </a:r>
            <a:r>
              <a:rPr lang="en-US" sz="14000" b="1" dirty="0">
                <a:latin typeface="Capture it" pitchFamily="2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8000" b="1" dirty="0">
                <a:solidFill>
                  <a:srgbClr val="002060"/>
                </a:solidFill>
                <a:latin typeface="Capture it" pitchFamily="2" charset="0"/>
                <a:cs typeface="Arial" pitchFamily="34" charset="0"/>
              </a:rPr>
              <a:t>be the glory!</a:t>
            </a:r>
          </a:p>
          <a:p>
            <a:pPr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8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47979"/>
      </p:ext>
    </p:extLst>
  </p:cSld>
  <p:clrMapOvr>
    <a:masterClrMapping/>
  </p:clrMapOvr>
  <p:transition spd="slow">
    <p:pull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C:\Users\DaNTz\Desktop\God-bless-you-0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78187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3443" y="-228600"/>
            <a:ext cx="9811309" cy="7391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19F4A0-E8C9-4D44-A698-CF118A216771}"/>
              </a:ext>
            </a:extLst>
          </p:cNvPr>
          <p:cNvSpPr txBox="1"/>
          <p:nvPr/>
        </p:nvSpPr>
        <p:spPr>
          <a:xfrm>
            <a:off x="905609" y="457200"/>
            <a:ext cx="6638191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FFF00"/>
                </a:solidFill>
                <a:effectLst/>
                <a:latin typeface="Segoe UI Historic" panose="020B0502040204020203" pitchFamily="34" charset="0"/>
              </a:rPr>
              <a:t>2nd Day, September 1, Wednesday</a:t>
            </a:r>
          </a:p>
          <a:p>
            <a:endParaRPr lang="en-US" sz="3200" dirty="0">
              <a:solidFill>
                <a:srgbClr val="FFFFFF"/>
              </a:solidFill>
              <a:latin typeface="Segoe UI Historic" panose="020B0502040204020203" pitchFamily="34" charset="0"/>
            </a:endParaRPr>
          </a:p>
          <a:p>
            <a:r>
              <a:rPr lang="en-US" sz="3200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Spiritual Beings, Cynthia </a:t>
            </a:r>
            <a:r>
              <a:rPr lang="en-US" sz="3200" b="0" i="0" dirty="0" err="1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Veluz</a:t>
            </a:r>
            <a:endParaRPr lang="en-US" sz="3200" b="0" i="0" dirty="0">
              <a:solidFill>
                <a:srgbClr val="FFFFFF"/>
              </a:solidFill>
              <a:effectLst/>
              <a:latin typeface="Segoe UI Historic" panose="020B0502040204020203" pitchFamily="34" charset="0"/>
            </a:endParaRPr>
          </a:p>
          <a:p>
            <a:endParaRPr lang="en-US" sz="3200" dirty="0">
              <a:solidFill>
                <a:srgbClr val="FFFFFF"/>
              </a:solidFill>
              <a:latin typeface="Segoe UI Historic" panose="020B0502040204020203" pitchFamily="34" charset="0"/>
            </a:endParaRPr>
          </a:p>
          <a:p>
            <a:r>
              <a:rPr lang="en-US" sz="3200" dirty="0">
                <a:solidFill>
                  <a:srgbClr val="FFFFFF"/>
                </a:solidFill>
                <a:latin typeface="Segoe UI Historic" panose="020B0502040204020203" pitchFamily="34" charset="0"/>
              </a:rPr>
              <a:t>Identifying and D</a:t>
            </a:r>
            <a:r>
              <a:rPr lang="en-US" sz="3200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ealing with the Philippines and Overseas Principalities, Territorial Spirits, Rulers of Darkness and Wicked Spirits, Jerry </a:t>
            </a:r>
            <a:r>
              <a:rPr lang="en-US" sz="3200" b="0" i="0" dirty="0" err="1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Ambi</a:t>
            </a:r>
            <a:r>
              <a:rPr lang="en-US" sz="3200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 </a:t>
            </a:r>
          </a:p>
          <a:p>
            <a:endParaRPr lang="en-US" sz="3200" dirty="0">
              <a:solidFill>
                <a:srgbClr val="FFFFFF"/>
              </a:solidFill>
              <a:latin typeface="Segoe UI Historic" panose="020B0502040204020203" pitchFamily="34" charset="0"/>
            </a:endParaRPr>
          </a:p>
          <a:p>
            <a:r>
              <a:rPr lang="en-US" sz="3200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Activation: Mass Deliverance</a:t>
            </a:r>
          </a:p>
          <a:p>
            <a:endParaRPr lang="en-US" sz="3200" dirty="0">
              <a:solidFill>
                <a:srgbClr val="FFFFFF"/>
              </a:solidFill>
              <a:latin typeface="Segoe UI Historic" panose="020B0502040204020203" pitchFamily="34" charset="0"/>
            </a:endParaRPr>
          </a:p>
          <a:p>
            <a:r>
              <a:rPr lang="en-US" sz="3200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Q &amp; A Forum 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298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3443" y="-228600"/>
            <a:ext cx="9811309" cy="7391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D89A3E-EE0A-4F07-A0B3-082EED31708D}"/>
              </a:ext>
            </a:extLst>
          </p:cNvPr>
          <p:cNvSpPr txBox="1"/>
          <p:nvPr/>
        </p:nvSpPr>
        <p:spPr>
          <a:xfrm>
            <a:off x="457200" y="809685"/>
            <a:ext cx="754379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FFF00"/>
                </a:solidFill>
                <a:effectLst/>
                <a:latin typeface="Segoe UI Historic" panose="020B0502040204020203" pitchFamily="34" charset="0"/>
              </a:rPr>
              <a:t>3rd Day, September 2, Thursday </a:t>
            </a:r>
          </a:p>
          <a:p>
            <a:endParaRPr lang="en-US" sz="3200" dirty="0">
              <a:solidFill>
                <a:srgbClr val="FFFFFF"/>
              </a:solidFill>
              <a:latin typeface="Segoe UI Historic" panose="020B0502040204020203" pitchFamily="34" charset="0"/>
            </a:endParaRPr>
          </a:p>
          <a:p>
            <a:r>
              <a:rPr lang="en-US" sz="3200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The Role of the Seers in Spiritual Warfare, </a:t>
            </a:r>
            <a:r>
              <a:rPr lang="en-US" sz="3200" b="0" i="0" dirty="0" err="1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Nenette</a:t>
            </a:r>
            <a:r>
              <a:rPr lang="en-US" sz="3200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sz="3200" b="0" i="0" dirty="0" err="1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Ambi</a:t>
            </a:r>
            <a:r>
              <a:rPr lang="en-US" sz="3200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 (Cedric, </a:t>
            </a:r>
            <a:r>
              <a:rPr lang="en-US" sz="3200" b="0" i="0" dirty="0" err="1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etc</a:t>
            </a:r>
            <a:r>
              <a:rPr lang="en-US" sz="3200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)</a:t>
            </a:r>
          </a:p>
          <a:p>
            <a:endParaRPr lang="en-US" sz="3200" dirty="0">
              <a:solidFill>
                <a:srgbClr val="FFFFFF"/>
              </a:solidFill>
              <a:latin typeface="Segoe UI Historic" panose="020B0502040204020203" pitchFamily="34" charset="0"/>
            </a:endParaRPr>
          </a:p>
          <a:p>
            <a:r>
              <a:rPr lang="en-US" sz="3200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Confronting The Principalities and Fallen Sons of God, Jerry </a:t>
            </a:r>
            <a:r>
              <a:rPr lang="en-US" sz="3200" b="0" i="0" dirty="0" err="1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Ambi</a:t>
            </a:r>
            <a:endParaRPr lang="en-US" sz="3200" b="0" i="0" dirty="0">
              <a:solidFill>
                <a:srgbClr val="FFFFFF"/>
              </a:solidFill>
              <a:effectLst/>
              <a:latin typeface="Segoe UI Historic" panose="020B0502040204020203" pitchFamily="34" charset="0"/>
            </a:endParaRPr>
          </a:p>
          <a:p>
            <a:endParaRPr lang="en-US" sz="3200" dirty="0">
              <a:solidFill>
                <a:srgbClr val="FFFFFF"/>
              </a:solidFill>
              <a:latin typeface="Segoe UI Historic" panose="020B0502040204020203" pitchFamily="34" charset="0"/>
            </a:endParaRPr>
          </a:p>
          <a:p>
            <a:r>
              <a:rPr lang="en-US" sz="3200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Ministering the 7 Last Days Anointing, Jerry </a:t>
            </a:r>
            <a:r>
              <a:rPr lang="en-US" sz="3200" b="0" i="0" dirty="0" err="1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Ambi</a:t>
            </a:r>
            <a:r>
              <a:rPr lang="en-US" sz="3200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 </a:t>
            </a:r>
          </a:p>
          <a:p>
            <a:endParaRPr lang="en-US" sz="3200" dirty="0">
              <a:solidFill>
                <a:srgbClr val="FFFFFF"/>
              </a:solidFill>
              <a:latin typeface="Segoe UI Historic" panose="020B0502040204020203" pitchFamily="34" charset="0"/>
            </a:endParaRPr>
          </a:p>
          <a:p>
            <a:r>
              <a:rPr lang="en-US" sz="3200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Q &amp; A Forum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8746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B84A4-76CB-4D56-AB10-FDDD027F9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3443" y="-228600"/>
            <a:ext cx="9811309" cy="7391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14A4C0-84BA-465C-8E92-E52F2AF15E8F}"/>
              </a:ext>
            </a:extLst>
          </p:cNvPr>
          <p:cNvSpPr txBox="1"/>
          <p:nvPr/>
        </p:nvSpPr>
        <p:spPr>
          <a:xfrm>
            <a:off x="381000" y="475357"/>
            <a:ext cx="807720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FFF00"/>
                </a:solidFill>
                <a:effectLst/>
                <a:latin typeface="Segoe UI Historic" panose="020B0502040204020203" pitchFamily="34" charset="0"/>
              </a:rPr>
              <a:t>4th Day, September 3, Friday </a:t>
            </a:r>
          </a:p>
          <a:p>
            <a:endParaRPr lang="en-US" sz="3200" b="1" dirty="0">
              <a:solidFill>
                <a:srgbClr val="FFFF00"/>
              </a:solidFill>
              <a:latin typeface="Segoe UI Historic" panose="020B0502040204020203" pitchFamily="34" charset="0"/>
            </a:endParaRPr>
          </a:p>
          <a:p>
            <a:r>
              <a:rPr lang="en-US" sz="3200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Ministering Deliverance through The Courts of Heaven, Jun </a:t>
            </a:r>
            <a:r>
              <a:rPr lang="en-US" sz="3200" b="0" i="0" dirty="0" err="1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Mesias</a:t>
            </a:r>
            <a:endParaRPr lang="en-US" sz="3200" b="0" i="0" dirty="0">
              <a:solidFill>
                <a:srgbClr val="FFFFFF"/>
              </a:solidFill>
              <a:effectLst/>
              <a:latin typeface="Segoe UI Historic" panose="020B0502040204020203" pitchFamily="34" charset="0"/>
            </a:endParaRPr>
          </a:p>
          <a:p>
            <a:endParaRPr lang="en-US" sz="3200" dirty="0">
              <a:solidFill>
                <a:srgbClr val="FFFFFF"/>
              </a:solidFill>
              <a:latin typeface="Segoe UI Historic" panose="020B0502040204020203" pitchFamily="34" charset="0"/>
            </a:endParaRPr>
          </a:p>
          <a:p>
            <a:r>
              <a:rPr lang="en-US" sz="3200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"Capturing", Translation and Ministering to Heaven, Cristine </a:t>
            </a:r>
            <a:r>
              <a:rPr lang="en-US" sz="3200" b="0" i="0" dirty="0" err="1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Mesias</a:t>
            </a:r>
            <a:endParaRPr lang="en-US" sz="3200" b="0" i="0" dirty="0">
              <a:solidFill>
                <a:srgbClr val="FFFFFF"/>
              </a:solidFill>
              <a:effectLst/>
              <a:latin typeface="Segoe UI Historic" panose="020B0502040204020203" pitchFamily="34" charset="0"/>
            </a:endParaRPr>
          </a:p>
          <a:p>
            <a:endParaRPr lang="en-US" sz="3200" dirty="0">
              <a:solidFill>
                <a:srgbClr val="FFFFFF"/>
              </a:solidFill>
              <a:latin typeface="Segoe UI Historic" panose="020B0502040204020203" pitchFamily="34" charset="0"/>
            </a:endParaRPr>
          </a:p>
          <a:p>
            <a:r>
              <a:rPr lang="en-US" sz="3200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Video Presentation, Jun </a:t>
            </a:r>
            <a:r>
              <a:rPr lang="en-US" sz="3200" b="0" i="0" dirty="0" err="1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Mesias</a:t>
            </a:r>
            <a:r>
              <a:rPr lang="en-US" sz="3200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 </a:t>
            </a:r>
          </a:p>
          <a:p>
            <a:endParaRPr lang="en-US" sz="3200" dirty="0">
              <a:solidFill>
                <a:srgbClr val="FFFFFF"/>
              </a:solidFill>
              <a:latin typeface="Segoe UI Historic" panose="020B0502040204020203" pitchFamily="34" charset="0"/>
            </a:endParaRPr>
          </a:p>
          <a:p>
            <a:r>
              <a:rPr lang="en-US" sz="3200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Activation: Proxy or Capturing Deliverance</a:t>
            </a:r>
          </a:p>
          <a:p>
            <a:endParaRPr lang="en-US" sz="3200" dirty="0">
              <a:solidFill>
                <a:srgbClr val="FFFFFF"/>
              </a:solidFill>
              <a:latin typeface="Segoe UI Historic" panose="020B0502040204020203" pitchFamily="34" charset="0"/>
            </a:endParaRPr>
          </a:p>
          <a:p>
            <a:r>
              <a:rPr lang="en-US" sz="3200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Q &amp; A Forum 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8828218"/>
      </p:ext>
    </p:extLst>
  </p:cSld>
  <p:clrMapOvr>
    <a:masterClrMapping/>
  </p:clrMapOvr>
</p:sld>
</file>

<file path=ppt/theme/theme1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Arial"/>
      </a:majorFont>
      <a:minorFont>
        <a:latin typeface="Arial Blac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Generic</Template>
  <TotalTime>9296</TotalTime>
  <Words>1765</Words>
  <Application>Microsoft Office PowerPoint</Application>
  <PresentationFormat>On-screen Show (4:3)</PresentationFormat>
  <Paragraphs>211</Paragraphs>
  <Slides>62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Arial</vt:lpstr>
      <vt:lpstr>Arial Black</vt:lpstr>
      <vt:lpstr>Arial Narrow</vt:lpstr>
      <vt:lpstr>Arial Rounded MT Bold</vt:lpstr>
      <vt:lpstr>Capture it</vt:lpstr>
      <vt:lpstr>Segoe UI Historic</vt:lpstr>
      <vt:lpstr>system-ui</vt:lpstr>
      <vt:lpstr>Times New Roman</vt:lpstr>
      <vt:lpstr>Fireworks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Dante</cp:lastModifiedBy>
  <cp:revision>230</cp:revision>
  <dcterms:created xsi:type="dcterms:W3CDTF">2008-12-07T15:25:34Z</dcterms:created>
  <dcterms:modified xsi:type="dcterms:W3CDTF">2021-08-31T09:51:16Z</dcterms:modified>
</cp:coreProperties>
</file>