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Narrow"/>
          <a:ea typeface="Arial Narrow"/>
          <a:cs typeface="Arial Narrow"/>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DE2"/>
          </a:solidFill>
        </a:fill>
      </a:tcStyle>
    </a:wholeTbl>
    <a:band2H>
      <a:tcTxStyle b="def" i="def"/>
      <a:tcStyle>
        <a:tcBdr/>
        <a:fill>
          <a:solidFill>
            <a:srgbClr val="ECEFF1"/>
          </a:solidFill>
        </a:fill>
      </a:tcStyle>
    </a:band2H>
    <a:firstCol>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Narrow"/>
          <a:ea typeface="Arial Narrow"/>
          <a:cs typeface="Arial Narrow"/>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6D3D1"/>
          </a:solidFill>
        </a:fill>
      </a:tcStyle>
    </a:wholeTbl>
    <a:band2H>
      <a:tcTxStyle b="def" i="def"/>
      <a:tcStyle>
        <a:tcBdr/>
        <a:fill>
          <a:solidFill>
            <a:srgbClr val="ECEAE9"/>
          </a:solidFill>
        </a:fill>
      </a:tcStyle>
    </a:band2H>
    <a:firstCol>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Narrow"/>
          <a:ea typeface="Arial Narrow"/>
          <a:cs typeface="Arial Narrow"/>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DBD4"/>
          </a:solidFill>
        </a:fill>
      </a:tcStyle>
    </a:wholeTbl>
    <a:band2H>
      <a:tcTxStyle b="def" i="def"/>
      <a:tcStyle>
        <a:tcBdr/>
        <a:fill>
          <a:solidFill>
            <a:srgbClr val="EFEEEB"/>
          </a:solidFill>
        </a:fill>
      </a:tcStyle>
    </a:band2H>
    <a:firstCol>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Narrow"/>
          <a:ea typeface="Arial Narrow"/>
          <a:cs typeface="Arial Narrow"/>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Narrow"/>
          <a:ea typeface="Arial Narrow"/>
          <a:cs typeface="Arial Narrow"/>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Narrow"/>
          <a:ea typeface="Arial Narrow"/>
          <a:cs typeface="Arial Narrow"/>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Narrow"/>
          <a:ea typeface="Arial Narrow"/>
          <a:cs typeface="Arial Narrow"/>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Narrow"/>
          <a:ea typeface="Arial Narrow"/>
          <a:cs typeface="Arial Narrow"/>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
          <a:latin typeface="Arial Narrow"/>
          <a:ea typeface="Arial Narrow"/>
          <a:cs typeface="Arial Narrow"/>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4" name="Shape 114"/>
          <p:cNvSpPr/>
          <p:nvPr>
            <p:ph type="sldImg"/>
          </p:nvPr>
        </p:nvSpPr>
        <p:spPr>
          <a:xfrm>
            <a:off x="1143000" y="685800"/>
            <a:ext cx="4572000" cy="3429000"/>
          </a:xfrm>
          <a:prstGeom prst="rect">
            <a:avLst/>
          </a:prstGeom>
        </p:spPr>
        <p:txBody>
          <a:bodyPr/>
          <a:lstStyle/>
          <a:p>
            <a:pPr/>
          </a:p>
        </p:txBody>
      </p:sp>
      <p:sp>
        <p:nvSpPr>
          <p:cNvPr id="115" name="Shape 11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Shape 164"/>
          <p:cNvSpPr/>
          <p:nvPr>
            <p:ph type="sldImg"/>
          </p:nvPr>
        </p:nvSpPr>
        <p:spPr>
          <a:prstGeom prst="rect">
            <a:avLst/>
          </a:prstGeom>
        </p:spPr>
        <p:txBody>
          <a:bodyPr/>
          <a:lstStyle/>
          <a:p>
            <a:pPr/>
          </a:p>
        </p:txBody>
      </p:sp>
      <p:sp>
        <p:nvSpPr>
          <p:cNvPr id="165" name="Shape 165"/>
          <p:cNvSpPr/>
          <p:nvPr>
            <p:ph type="body" sz="quarter" idx="1"/>
          </p:nvPr>
        </p:nvSpPr>
        <p:spPr>
          <a:prstGeom prst="rect">
            <a:avLst/>
          </a:prstGeom>
        </p:spPr>
        <p:txBody>
          <a:bodyPr/>
          <a:lstStyle/>
          <a:p>
            <a:pPr/>
            <a:r>
              <a:t>3 THINGS</a:t>
            </a:r>
          </a:p>
          <a:p>
            <a:pPr/>
          </a:p>
          <a:p>
            <a:pPr marL="228600" indent="-228600">
              <a:buSzPct val="100000"/>
              <a:buAutoNum type="arabicParenR" startAt="1"/>
            </a:pPr>
            <a:r>
              <a:t>THOSE WHO ARE TRULY BORN AGAIN DO NOT MAKE APRACTICE OF SINNING ANYMORE. THEY HAVE CHOSEN TO LIVE A LIFE OF HOLINESS.</a:t>
            </a:r>
          </a:p>
          <a:p>
            <a:pPr marL="228600" indent="-228600">
              <a:buSzPct val="100000"/>
              <a:buAutoNum type="arabicParenR" startAt="1"/>
            </a:pPr>
            <a:r>
              <a:t>GOD’S SON HOLDS US SECURELY. WE ARE WASHED BY THE BLOOD OF JESUS. THE ENEMY CANNOT STAND THE BLOOD OF JESUS.</a:t>
            </a:r>
          </a:p>
          <a:p>
            <a:pPr marL="228600" indent="-228600">
              <a:buSzPct val="100000"/>
              <a:buAutoNum type="arabicParenR" startAt="1"/>
            </a:pPr>
            <a:r>
              <a:t>SATAN CANNOT TOUCH US OR HARM US. WE ARE UNDER THE PROTECTION OF GOD.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Shape 169"/>
          <p:cNvSpPr/>
          <p:nvPr>
            <p:ph type="sldImg"/>
          </p:nvPr>
        </p:nvSpPr>
        <p:spPr>
          <a:prstGeom prst="rect">
            <a:avLst/>
          </a:prstGeom>
        </p:spPr>
        <p:txBody>
          <a:bodyPr/>
          <a:lstStyle/>
          <a:p>
            <a:pPr/>
          </a:p>
        </p:txBody>
      </p:sp>
      <p:sp>
        <p:nvSpPr>
          <p:cNvPr id="170" name="Shape 170"/>
          <p:cNvSpPr/>
          <p:nvPr>
            <p:ph type="body" sz="quarter" idx="1"/>
          </p:nvPr>
        </p:nvSpPr>
        <p:spPr>
          <a:prstGeom prst="rect">
            <a:avLst/>
          </a:prstGeom>
        </p:spPr>
        <p:txBody>
          <a:bodyPr/>
          <a:lstStyle/>
          <a:p>
            <a:pPr/>
            <a:r>
              <a:t>YOU CAN ONLY GIVE WHAT YOU HAVE RECEIVED.</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pic>
        <p:nvPicPr>
          <p:cNvPr id="12" name="horizon.png" descr="horizon.png"/>
          <p:cNvPicPr>
            <a:picLocks noChangeAspect="1"/>
          </p:cNvPicPr>
          <p:nvPr/>
        </p:nvPicPr>
        <p:blipFill>
          <a:blip r:embed="rId2">
            <a:extLst/>
          </a:blip>
          <a:srcRect l="0" t="33333" r="0" b="0"/>
          <a:stretch>
            <a:fillRect/>
          </a:stretch>
        </p:blipFill>
        <p:spPr>
          <a:xfrm>
            <a:off x="0" y="0"/>
            <a:ext cx="9144000" cy="4572001"/>
          </a:xfrm>
          <a:prstGeom prst="rect">
            <a:avLst/>
          </a:prstGeom>
          <a:ln w="12700">
            <a:miter lim="400000"/>
          </a:ln>
        </p:spPr>
      </p:pic>
      <p:sp>
        <p:nvSpPr>
          <p:cNvPr id="13" name="Body Level One…"/>
          <p:cNvSpPr txBox="1"/>
          <p:nvPr>
            <p:ph type="body" sz="quarter" idx="1"/>
          </p:nvPr>
        </p:nvSpPr>
        <p:spPr>
          <a:xfrm>
            <a:off x="1219200" y="3886200"/>
            <a:ext cx="6400800" cy="1752600"/>
          </a:xfrm>
          <a:prstGeom prst="rect">
            <a:avLst/>
          </a:prstGeom>
        </p:spPr>
        <p:txBody>
          <a:bodyPr/>
          <a:lstStyle>
            <a:lvl1pPr marL="0" indent="0" algn="ctr">
              <a:buClrTx/>
              <a:buSzTx/>
              <a:buFontTx/>
              <a:buNone/>
              <a:defRPr>
                <a:solidFill>
                  <a:srgbClr val="DC9E1F"/>
                </a:solidFill>
              </a:defRPr>
            </a:lvl1pPr>
            <a:lvl2pPr marL="0" indent="457200" algn="ctr">
              <a:buClrTx/>
              <a:buSzTx/>
              <a:buFontTx/>
              <a:buNone/>
              <a:defRPr>
                <a:solidFill>
                  <a:srgbClr val="DC9E1F"/>
                </a:solidFill>
              </a:defRPr>
            </a:lvl2pPr>
            <a:lvl3pPr marL="0" indent="914400" algn="ctr">
              <a:buClrTx/>
              <a:buSzTx/>
              <a:buFontTx/>
              <a:buNone/>
              <a:defRPr>
                <a:solidFill>
                  <a:srgbClr val="DC9E1F"/>
                </a:solidFill>
              </a:defRPr>
            </a:lvl3pPr>
            <a:lvl4pPr marL="0" indent="1371600" algn="ctr">
              <a:buClrTx/>
              <a:buSzTx/>
              <a:buFontTx/>
              <a:buNone/>
              <a:defRPr>
                <a:solidFill>
                  <a:srgbClr val="DC9E1F"/>
                </a:solidFill>
              </a:defRPr>
            </a:lvl4pPr>
            <a:lvl5pPr marL="0" indent="1828800" algn="ctr">
              <a:buClrTx/>
              <a:buSzTx/>
              <a:buFontTx/>
              <a:buNone/>
              <a:defRPr>
                <a:solidFill>
                  <a:srgbClr val="DC9E1F"/>
                </a:solidFill>
              </a:defRPr>
            </a:lvl5pPr>
          </a:lstStyle>
          <a:p>
            <a:pPr/>
            <a:r>
              <a:t>Body Level One</a:t>
            </a:r>
          </a:p>
          <a:p>
            <a:pPr lvl="1"/>
            <a:r>
              <a:t>Body Level Two</a:t>
            </a:r>
          </a:p>
          <a:p>
            <a:pPr lvl="2"/>
            <a:r>
              <a:t>Body Level Three</a:t>
            </a:r>
          </a:p>
          <a:p>
            <a:pPr lvl="3"/>
            <a:r>
              <a:t>Body Level Four</a:t>
            </a:r>
          </a:p>
          <a:p>
            <a:pPr lvl="4"/>
            <a:r>
              <a:t>Body Level Five</a:t>
            </a:r>
          </a:p>
        </p:txBody>
      </p:sp>
      <p:sp>
        <p:nvSpPr>
          <p:cNvPr id="14" name="Title Text"/>
          <p:cNvSpPr txBox="1"/>
          <p:nvPr>
            <p:ph type="title"/>
          </p:nvPr>
        </p:nvSpPr>
        <p:spPr>
          <a:xfrm>
            <a:off x="685800" y="2007887"/>
            <a:ext cx="7772400" cy="1470026"/>
          </a:xfrm>
          <a:prstGeom prst="rect">
            <a:avLst/>
          </a:prstGeom>
        </p:spPr>
        <p:txBody>
          <a:bodyPr/>
          <a:lstStyle>
            <a:lvl1pPr algn="ctr">
              <a:defRPr sz="3200"/>
            </a:lvl1pPr>
          </a:lstStyle>
          <a:p>
            <a:pPr/>
            <a:r>
              <a:t>Title Text</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Vertical Text">
    <p:spTree>
      <p:nvGrpSpPr>
        <p:cNvPr id="1" name=""/>
        <p:cNvGrpSpPr/>
        <p:nvPr/>
      </p:nvGrpSpPr>
      <p:grpSpPr>
        <a:xfrm>
          <a:off x="0" y="0"/>
          <a:ext cx="0" cy="0"/>
          <a:chOff x="0" y="0"/>
          <a:chExt cx="0" cy="0"/>
        </a:xfrm>
      </p:grpSpPr>
      <p:sp>
        <p:nvSpPr>
          <p:cNvPr id="97" name="Title Text"/>
          <p:cNvSpPr txBox="1"/>
          <p:nvPr>
            <p:ph type="title"/>
          </p:nvPr>
        </p:nvSpPr>
        <p:spPr>
          <a:prstGeom prst="rect">
            <a:avLst/>
          </a:prstGeom>
        </p:spPr>
        <p:txBody>
          <a:bodyPr/>
          <a:lstStyle/>
          <a:p>
            <a:pPr/>
            <a:r>
              <a:t>Title Text</a:t>
            </a:r>
          </a:p>
        </p:txBody>
      </p:sp>
      <p:sp>
        <p:nvSpPr>
          <p:cNvPr id="98" name="Body Level One…"/>
          <p:cNvSpPr txBox="1"/>
          <p:nvPr>
            <p:ph type="body" idx="1"/>
          </p:nvPr>
        </p:nvSpPr>
        <p:spPr>
          <a:xfrm>
            <a:off x="609600" y="1600199"/>
            <a:ext cx="7924800" cy="4525964"/>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tical Title and Text">
    <p:spTree>
      <p:nvGrpSpPr>
        <p:cNvPr id="1" name=""/>
        <p:cNvGrpSpPr/>
        <p:nvPr/>
      </p:nvGrpSpPr>
      <p:grpSpPr>
        <a:xfrm>
          <a:off x="0" y="0"/>
          <a:ext cx="0" cy="0"/>
          <a:chOff x="0" y="0"/>
          <a:chExt cx="0" cy="0"/>
        </a:xfrm>
      </p:grpSpPr>
      <p:sp>
        <p:nvSpPr>
          <p:cNvPr id="106" name="Title Text"/>
          <p:cNvSpPr txBox="1"/>
          <p:nvPr>
            <p:ph type="title"/>
          </p:nvPr>
        </p:nvSpPr>
        <p:spPr>
          <a:xfrm>
            <a:off x="6629400" y="274638"/>
            <a:ext cx="2057400" cy="5851526"/>
          </a:xfrm>
          <a:prstGeom prst="rect">
            <a:avLst/>
          </a:prstGeom>
        </p:spPr>
        <p:txBody>
          <a:bodyPr/>
          <a:lstStyle/>
          <a:p>
            <a:pPr/>
            <a:r>
              <a:t>Title Text</a:t>
            </a:r>
          </a:p>
        </p:txBody>
      </p:sp>
      <p:sp>
        <p:nvSpPr>
          <p:cNvPr id="107" name="Body Level One…"/>
          <p:cNvSpPr txBox="1"/>
          <p:nvPr>
            <p:ph type="body" idx="1"/>
          </p:nvPr>
        </p:nvSpPr>
        <p:spPr>
          <a:xfrm>
            <a:off x="457200" y="274638"/>
            <a:ext cx="6019800" cy="5851526"/>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nd Content">
    <p:spTree>
      <p:nvGrpSpPr>
        <p:cNvPr id="1" name=""/>
        <p:cNvGrpSpPr/>
        <p:nvPr/>
      </p:nvGrpSpPr>
      <p:grpSpPr>
        <a:xfrm>
          <a:off x="0" y="0"/>
          <a:ext cx="0" cy="0"/>
          <a:chOff x="0" y="0"/>
          <a:chExt cx="0" cy="0"/>
        </a:xfrm>
      </p:grpSpPr>
      <p:pic>
        <p:nvPicPr>
          <p:cNvPr id="22" name="horizon.png" descr="horizon.pn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23" name="Title Text"/>
          <p:cNvSpPr txBox="1"/>
          <p:nvPr>
            <p:ph type="title"/>
          </p:nvPr>
        </p:nvSpPr>
        <p:spPr>
          <a:prstGeom prst="rect">
            <a:avLst/>
          </a:prstGeom>
        </p:spPr>
        <p:txBody>
          <a:bodyPr/>
          <a:lstStyle/>
          <a:p>
            <a:pPr/>
            <a:r>
              <a:t>Title Text</a:t>
            </a:r>
          </a:p>
        </p:txBody>
      </p:sp>
      <p:sp>
        <p:nvSpPr>
          <p:cNvPr id="24" name="Body Level One…"/>
          <p:cNvSpPr txBox="1"/>
          <p:nvPr>
            <p:ph type="body" idx="1"/>
          </p:nvPr>
        </p:nvSpPr>
        <p:spPr>
          <a:xfrm>
            <a:off x="609600" y="1600200"/>
            <a:ext cx="7924800" cy="41148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spTree>
      <p:nvGrpSpPr>
        <p:cNvPr id="1" name=""/>
        <p:cNvGrpSpPr/>
        <p:nvPr/>
      </p:nvGrpSpPr>
      <p:grpSpPr>
        <a:xfrm>
          <a:off x="0" y="0"/>
          <a:ext cx="0" cy="0"/>
          <a:chOff x="0" y="0"/>
          <a:chExt cx="0" cy="0"/>
        </a:xfrm>
      </p:grpSpPr>
      <p:sp>
        <p:nvSpPr>
          <p:cNvPr id="32" name="Title Text"/>
          <p:cNvSpPr txBox="1"/>
          <p:nvPr>
            <p:ph type="title"/>
          </p:nvPr>
        </p:nvSpPr>
        <p:spPr>
          <a:xfrm>
            <a:off x="609600" y="4962525"/>
            <a:ext cx="7885114" cy="1362075"/>
          </a:xfrm>
          <a:prstGeom prst="rect">
            <a:avLst/>
          </a:prstGeom>
        </p:spPr>
        <p:txBody>
          <a:bodyPr anchor="t"/>
          <a:lstStyle>
            <a:lvl1pPr>
              <a:defRPr sz="3200"/>
            </a:lvl1pPr>
          </a:lstStyle>
          <a:p>
            <a:pPr/>
            <a:r>
              <a:t>Title Text</a:t>
            </a:r>
          </a:p>
        </p:txBody>
      </p:sp>
      <p:sp>
        <p:nvSpPr>
          <p:cNvPr id="33" name="Body Level One…"/>
          <p:cNvSpPr txBox="1"/>
          <p:nvPr>
            <p:ph type="body" sz="quarter" idx="1"/>
          </p:nvPr>
        </p:nvSpPr>
        <p:spPr>
          <a:xfrm>
            <a:off x="609600" y="3462337"/>
            <a:ext cx="7885114" cy="1500188"/>
          </a:xfrm>
          <a:prstGeom prst="rect">
            <a:avLst/>
          </a:prstGeom>
        </p:spPr>
        <p:txBody>
          <a:bodyPr anchor="b"/>
          <a:lstStyle>
            <a:lvl1pPr marL="0" indent="0">
              <a:buClrTx/>
              <a:buSzTx/>
              <a:buFontTx/>
              <a:buNone/>
              <a:defRPr>
                <a:solidFill>
                  <a:srgbClr val="DC9E1F"/>
                </a:solidFill>
              </a:defRPr>
            </a:lvl1pPr>
            <a:lvl2pPr marL="0" indent="457200">
              <a:buClrTx/>
              <a:buSzTx/>
              <a:buFontTx/>
              <a:buNone/>
              <a:defRPr>
                <a:solidFill>
                  <a:srgbClr val="DC9E1F"/>
                </a:solidFill>
              </a:defRPr>
            </a:lvl2pPr>
            <a:lvl3pPr marL="0" indent="914400">
              <a:buClrTx/>
              <a:buSzTx/>
              <a:buFontTx/>
              <a:buNone/>
              <a:defRPr>
                <a:solidFill>
                  <a:srgbClr val="DC9E1F"/>
                </a:solidFill>
              </a:defRPr>
            </a:lvl3pPr>
            <a:lvl4pPr marL="0" indent="1371600">
              <a:buClrTx/>
              <a:buSzTx/>
              <a:buFontTx/>
              <a:buNone/>
              <a:defRPr>
                <a:solidFill>
                  <a:srgbClr val="DC9E1F"/>
                </a:solidFill>
              </a:defRPr>
            </a:lvl4pPr>
            <a:lvl5pPr marL="0" indent="1828800">
              <a:buClrTx/>
              <a:buSzTx/>
              <a:buFontTx/>
              <a:buNone/>
              <a:defRPr>
                <a:solidFill>
                  <a:srgbClr val="DC9E1F"/>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Body Level One…"/>
          <p:cNvSpPr txBox="1"/>
          <p:nvPr>
            <p:ph type="body" sz="half" idx="1"/>
          </p:nvPr>
        </p:nvSpPr>
        <p:spPr>
          <a:xfrm>
            <a:off x="609600" y="1600200"/>
            <a:ext cx="3733800" cy="41148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2" name="Title Text"/>
          <p:cNvSpPr txBox="1"/>
          <p:nvPr>
            <p:ph type="title"/>
          </p:nvPr>
        </p:nvSpPr>
        <p:spPr>
          <a:prstGeom prst="rect">
            <a:avLst/>
          </a:prstGeom>
        </p:spPr>
        <p:txBody>
          <a:bodyPr/>
          <a:lstStyle/>
          <a:p>
            <a:pPr/>
            <a:r>
              <a:t>Title Text</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Body Level One…"/>
          <p:cNvSpPr txBox="1"/>
          <p:nvPr>
            <p:ph type="body" sz="half" idx="1"/>
          </p:nvPr>
        </p:nvSpPr>
        <p:spPr>
          <a:xfrm>
            <a:off x="4800600" y="2209800"/>
            <a:ext cx="3733800" cy="35052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1" name="Title Text"/>
          <p:cNvSpPr txBox="1"/>
          <p:nvPr>
            <p:ph type="title"/>
          </p:nvPr>
        </p:nvSpPr>
        <p:spPr>
          <a:prstGeom prst="rect">
            <a:avLst/>
          </a:prstGeom>
        </p:spPr>
        <p:txBody>
          <a:bodyPr/>
          <a:lstStyle/>
          <a:p>
            <a:pPr/>
            <a:r>
              <a:t>Title Text</a:t>
            </a:r>
          </a:p>
        </p:txBody>
      </p:sp>
      <p:sp>
        <p:nvSpPr>
          <p:cNvPr id="52" name="Rectangle"/>
          <p:cNvSpPr/>
          <p:nvPr>
            <p:ph type="body" sz="quarter" idx="21"/>
          </p:nvPr>
        </p:nvSpPr>
        <p:spPr>
          <a:xfrm>
            <a:off x="609600" y="1600199"/>
            <a:ext cx="3733800" cy="574676"/>
          </a:xfrm>
          <a:prstGeom prst="rect">
            <a:avLst/>
          </a:prstGeom>
        </p:spPr>
        <p:txBody>
          <a:bodyPr anchor="b"/>
          <a:lstStyle/>
          <a:p>
            <a:pPr marL="0" indent="0">
              <a:buClrTx/>
              <a:buSzTx/>
              <a:buFontTx/>
              <a:buNone/>
              <a:defRPr spc="0">
                <a:solidFill>
                  <a:srgbClr val="DC9E1F"/>
                </a:solidFill>
              </a:defRPr>
            </a:pPr>
          </a:p>
        </p:txBody>
      </p:sp>
      <p:sp>
        <p:nvSpPr>
          <p:cNvPr id="53" name="Rectangle"/>
          <p:cNvSpPr/>
          <p:nvPr>
            <p:ph type="body" sz="quarter" idx="22"/>
          </p:nvPr>
        </p:nvSpPr>
        <p:spPr>
          <a:xfrm>
            <a:off x="4800600" y="1600199"/>
            <a:ext cx="3733800" cy="574676"/>
          </a:xfrm>
          <a:prstGeom prst="rect">
            <a:avLst/>
          </a:prstGeom>
        </p:spPr>
        <p:txBody>
          <a:bodyPr anchor="b"/>
          <a:lstStyle/>
          <a:p>
            <a:pPr marL="0" indent="0">
              <a:buClrTx/>
              <a:buSzTx/>
              <a:buFontTx/>
              <a:buNone/>
              <a:defRPr spc="0">
                <a:solidFill>
                  <a:srgbClr val="DC9E1F"/>
                </a:solidFill>
              </a:defRPr>
            </a:pPr>
          </a:p>
        </p:txBody>
      </p:sp>
      <p:sp>
        <p:nvSpPr>
          <p:cNvPr id="5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1" name="Title Text"/>
          <p:cNvSpPr txBox="1"/>
          <p:nvPr>
            <p:ph type="title"/>
          </p:nvPr>
        </p:nvSpPr>
        <p:spPr>
          <a:prstGeom prst="rect">
            <a:avLst/>
          </a:prstGeom>
        </p:spPr>
        <p:txBody>
          <a:bodyPr/>
          <a:lstStyle/>
          <a:p>
            <a:pPr/>
            <a:r>
              <a:t>Title Text</a:t>
            </a:r>
          </a:p>
        </p:txBody>
      </p:sp>
      <p:sp>
        <p:nvSpPr>
          <p:cNvPr id="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6" name="Body Level One…"/>
          <p:cNvSpPr txBox="1"/>
          <p:nvPr>
            <p:ph type="body" sz="half" idx="1"/>
          </p:nvPr>
        </p:nvSpPr>
        <p:spPr>
          <a:xfrm>
            <a:off x="3962400" y="1447800"/>
            <a:ext cx="4648200" cy="42672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7" name="Title Text"/>
          <p:cNvSpPr txBox="1"/>
          <p:nvPr>
            <p:ph type="title"/>
          </p:nvPr>
        </p:nvSpPr>
        <p:spPr>
          <a:xfrm>
            <a:off x="612648" y="1447800"/>
            <a:ext cx="2971801" cy="1097281"/>
          </a:xfrm>
          <a:prstGeom prst="rect">
            <a:avLst/>
          </a:prstGeom>
        </p:spPr>
        <p:txBody>
          <a:bodyPr/>
          <a:lstStyle>
            <a:lvl1pPr>
              <a:defRPr cap="none" sz="1800">
                <a:solidFill>
                  <a:srgbClr val="DC9E1F"/>
                </a:solidFill>
              </a:defRPr>
            </a:lvl1pPr>
          </a:lstStyle>
          <a:p>
            <a:pPr/>
            <a:r>
              <a:t>Title Text</a:t>
            </a:r>
          </a:p>
        </p:txBody>
      </p:sp>
      <p:sp>
        <p:nvSpPr>
          <p:cNvPr id="78" name="Rectangle"/>
          <p:cNvSpPr/>
          <p:nvPr>
            <p:ph type="body" sz="quarter" idx="21"/>
          </p:nvPr>
        </p:nvSpPr>
        <p:spPr>
          <a:xfrm>
            <a:off x="612648" y="2547890"/>
            <a:ext cx="2971801" cy="3167110"/>
          </a:xfrm>
          <a:prstGeom prst="rect">
            <a:avLst/>
          </a:prstGeom>
        </p:spPr>
        <p:txBody>
          <a:bodyPr lIns="9144" tIns="9144" rIns="9144" bIns="9144"/>
          <a:lstStyle/>
          <a:p>
            <a:pPr marL="0" indent="0">
              <a:buClrTx/>
              <a:buSzTx/>
              <a:buFontTx/>
              <a:buNone/>
              <a:defRPr spc="0" sz="1400"/>
            </a:pPr>
          </a:p>
        </p:txBody>
      </p:sp>
      <p:sp>
        <p:nvSpPr>
          <p:cNvPr id="7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pic>
        <p:nvPicPr>
          <p:cNvPr id="86" name="horizon.png" descr="horizon.pn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87" name="Title Text"/>
          <p:cNvSpPr txBox="1"/>
          <p:nvPr>
            <p:ph type="title"/>
          </p:nvPr>
        </p:nvSpPr>
        <p:spPr>
          <a:xfrm>
            <a:off x="609600" y="1447800"/>
            <a:ext cx="2971800" cy="1097281"/>
          </a:xfrm>
          <a:prstGeom prst="rect">
            <a:avLst/>
          </a:prstGeom>
        </p:spPr>
        <p:txBody>
          <a:bodyPr/>
          <a:lstStyle>
            <a:lvl1pPr>
              <a:defRPr cap="none" sz="1800">
                <a:solidFill>
                  <a:srgbClr val="DC9E1F"/>
                </a:solidFill>
              </a:defRPr>
            </a:lvl1pPr>
          </a:lstStyle>
          <a:p>
            <a:pPr/>
            <a:r>
              <a:t>Title Text</a:t>
            </a:r>
          </a:p>
        </p:txBody>
      </p:sp>
      <p:sp>
        <p:nvSpPr>
          <p:cNvPr id="88" name="Image"/>
          <p:cNvSpPr/>
          <p:nvPr>
            <p:ph type="pic" sz="quarter" idx="21"/>
          </p:nvPr>
        </p:nvSpPr>
        <p:spPr>
          <a:xfrm>
            <a:off x="4657343" y="1447800"/>
            <a:ext cx="3419857" cy="3474721"/>
          </a:xfrm>
          <a:prstGeom prst="rect">
            <a:avLst/>
          </a:prstGeom>
        </p:spPr>
        <p:txBody>
          <a:bodyPr lIns="91439" rIns="91439">
            <a:noAutofit/>
          </a:bodyPr>
          <a:lstStyle/>
          <a:p>
            <a:pPr/>
          </a:p>
        </p:txBody>
      </p:sp>
      <p:sp>
        <p:nvSpPr>
          <p:cNvPr id="89" name="Body Level One…"/>
          <p:cNvSpPr txBox="1"/>
          <p:nvPr>
            <p:ph type="body" sz="quarter" idx="1"/>
          </p:nvPr>
        </p:nvSpPr>
        <p:spPr>
          <a:xfrm>
            <a:off x="609600" y="2547890"/>
            <a:ext cx="2971800" cy="2405110"/>
          </a:xfrm>
          <a:prstGeom prst="rect">
            <a:avLst/>
          </a:prstGeom>
        </p:spPr>
        <p:txBody>
          <a:bodyPr lIns="9144" tIns="9144" rIns="9144" bIns="9144"/>
          <a:lstStyle>
            <a:lvl1pPr marL="0" indent="0">
              <a:buClrTx/>
              <a:buSzTx/>
              <a:buFontTx/>
              <a:buNone/>
              <a:defRPr sz="1400"/>
            </a:lvl1pPr>
            <a:lvl2pPr marL="0" indent="457200">
              <a:buClrTx/>
              <a:buSzTx/>
              <a:buFontTx/>
              <a:buNone/>
              <a:defRPr sz="1400"/>
            </a:lvl2pPr>
            <a:lvl3pPr marL="0" indent="914400">
              <a:buClrTx/>
              <a:buSzTx/>
              <a:buFontTx/>
              <a:buNone/>
              <a:defRPr sz="1400"/>
            </a:lvl3pPr>
            <a:lvl4pPr marL="0" indent="1371600">
              <a:buClrTx/>
              <a:buSzTx/>
              <a:buFontTx/>
              <a:buNone/>
              <a:defRPr sz="1400"/>
            </a:lvl4pPr>
            <a:lvl5pPr marL="0" indent="1828800">
              <a:buClrTx/>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9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3B3B3B"/>
            </a:gs>
            <a:gs pos="31000">
              <a:srgbClr val="000000"/>
            </a:gs>
            <a:gs pos="100000">
              <a:srgbClr val="000000"/>
            </a:gs>
          </a:gsLst>
          <a:lin ang="5400000" scaled="0"/>
        </a:gradFill>
      </p:bgPr>
    </p:bg>
    <p:spTree>
      <p:nvGrpSpPr>
        <p:cNvPr id="1" name=""/>
        <p:cNvGrpSpPr/>
        <p:nvPr/>
      </p:nvGrpSpPr>
      <p:grpSpPr>
        <a:xfrm>
          <a:off x="0" y="0"/>
          <a:ext cx="0" cy="0"/>
          <a:chOff x="0" y="0"/>
          <a:chExt cx="0" cy="0"/>
        </a:xfrm>
      </p:grpSpPr>
      <p:pic>
        <p:nvPicPr>
          <p:cNvPr id="2" name="horizon.png" descr="horizon.pn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3" name="Title Text"/>
          <p:cNvSpPr txBox="1"/>
          <p:nvPr>
            <p:ph type="title"/>
          </p:nvPr>
        </p:nvSpPr>
        <p:spPr>
          <a:xfrm>
            <a:off x="609600" y="274637"/>
            <a:ext cx="79248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Title Text</a:t>
            </a:r>
          </a:p>
        </p:txBody>
      </p:sp>
      <p:sp>
        <p:nvSpPr>
          <p:cNvPr id="4"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8302838" y="6416992"/>
            <a:ext cx="231563" cy="243841"/>
          </a:xfrm>
          <a:prstGeom prst="rect">
            <a:avLst/>
          </a:prstGeom>
          <a:ln w="12700">
            <a:miter lim="400000"/>
          </a:ln>
        </p:spPr>
        <p:txBody>
          <a:bodyPr wrap="none" lIns="45719" rIns="45719" anchor="ctr">
            <a:spAutoFit/>
          </a:bodyPr>
          <a:lstStyle>
            <a:lvl1pPr algn="r">
              <a:defRPr sz="11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1pPr>
      <a:lvl2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2pPr>
      <a:lvl3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3pPr>
      <a:lvl4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4pPr>
      <a:lvl5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5pPr>
      <a:lvl6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6pPr>
      <a:lvl7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7pPr>
      <a:lvl8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8pPr>
      <a:lvl9pPr marL="0" marR="0" indent="0" algn="l" defTabSz="914400" rtl="0" latinLnBrk="0">
        <a:lnSpc>
          <a:spcPct val="100000"/>
        </a:lnSpc>
        <a:spcBef>
          <a:spcPts val="0"/>
        </a:spcBef>
        <a:spcAft>
          <a:spcPts val="0"/>
        </a:spcAft>
        <a:buClrTx/>
        <a:buSzTx/>
        <a:buFontTx/>
        <a:buNone/>
        <a:tabLst/>
        <a:defRPr b="0" baseline="0" cap="all" i="0" spc="50" strike="noStrike" sz="3000" u="none">
          <a:solidFill>
            <a:srgbClr val="FFFFFF"/>
          </a:solidFill>
          <a:uFillTx/>
          <a:latin typeface="Arial Narrow"/>
          <a:ea typeface="Arial Narrow"/>
          <a:cs typeface="Arial Narrow"/>
          <a:sym typeface="Arial Narrow"/>
        </a:defRPr>
      </a:lvl9pPr>
    </p:titleStyle>
    <p:bodyStyle>
      <a:lvl1pPr marL="342900" marR="0" indent="-3429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1pPr>
      <a:lvl2pPr marL="742950" marR="0" indent="-28575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2pPr>
      <a:lvl3pPr marL="11430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3pPr>
      <a:lvl4pPr marL="16002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4pPr>
      <a:lvl5pPr marL="20574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5pPr>
      <a:lvl6pPr marL="25146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6pPr>
      <a:lvl7pPr marL="29718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7pPr>
      <a:lvl8pPr marL="34290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8pPr>
      <a:lvl9pPr marL="3886200" marR="0" indent="-228600" algn="l" defTabSz="914400" rtl="0" latinLnBrk="0">
        <a:lnSpc>
          <a:spcPct val="100000"/>
        </a:lnSpc>
        <a:spcBef>
          <a:spcPts val="600"/>
        </a:spcBef>
        <a:spcAft>
          <a:spcPts val="0"/>
        </a:spcAft>
        <a:buClr>
          <a:srgbClr val="DC9E1F"/>
        </a:buClr>
        <a:buSzPct val="100000"/>
        <a:buFont typeface="Arial"/>
        <a:buChar char="•"/>
        <a:tabLst/>
        <a:defRPr b="0" baseline="0" cap="none" i="0" spc="30" strike="noStrike" sz="1700" u="none">
          <a:solidFill>
            <a:srgbClr val="FFFFFF"/>
          </a:solidFill>
          <a:uFillTx/>
          <a:latin typeface="Arial Narrow"/>
          <a:ea typeface="Arial Narrow"/>
          <a:cs typeface="Arial Narrow"/>
          <a:sym typeface="Arial Narrow"/>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1pPr>
      <a:lvl2pPr marL="0" marR="0" indent="4572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2pPr>
      <a:lvl3pPr marL="0" marR="0" indent="9144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3pPr>
      <a:lvl4pPr marL="0" marR="0" indent="13716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4pPr>
      <a:lvl5pPr marL="0" marR="0" indent="18288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5pPr>
      <a:lvl6pPr marL="0" marR="0" indent="22860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6pPr>
      <a:lvl7pPr marL="0" marR="0" indent="27432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7pPr>
      <a:lvl8pPr marL="0" marR="0" indent="32004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8pPr>
      <a:lvl9pPr marL="0" marR="0" indent="3657600" algn="r" defTabSz="914400"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Arial Narrow"/>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GUIDELINES"/>
          <p:cNvSpPr txBox="1"/>
          <p:nvPr>
            <p:ph type="subTitle" sz="quarter" idx="1"/>
          </p:nvPr>
        </p:nvSpPr>
        <p:spPr>
          <a:prstGeom prst="rect">
            <a:avLst/>
          </a:prstGeom>
        </p:spPr>
        <p:txBody>
          <a:bodyPr/>
          <a:lstStyle>
            <a:lvl1pPr>
              <a:spcBef>
                <a:spcPts val="900"/>
              </a:spcBef>
              <a:defRPr b="1" spc="0" sz="7500">
                <a:latin typeface="Arial"/>
                <a:ea typeface="Arial"/>
                <a:cs typeface="Arial"/>
                <a:sym typeface="Arial"/>
              </a:defRPr>
            </a:lvl1pPr>
          </a:lstStyle>
          <a:p>
            <a:pPr/>
            <a:r>
              <a:t>GUIDELINES</a:t>
            </a:r>
          </a:p>
        </p:txBody>
      </p:sp>
      <p:sp>
        <p:nvSpPr>
          <p:cNvPr id="118" name="INNER HEALING               &amp;                  DELIVERANCE"/>
          <p:cNvSpPr txBox="1"/>
          <p:nvPr>
            <p:ph type="ctrTitle"/>
          </p:nvPr>
        </p:nvSpPr>
        <p:spPr>
          <a:xfrm>
            <a:off x="284018" y="-140966"/>
            <a:ext cx="8575964" cy="3715955"/>
          </a:xfrm>
          <a:prstGeom prst="rect">
            <a:avLst/>
          </a:prstGeom>
        </p:spPr>
        <p:txBody>
          <a:bodyPr/>
          <a:lstStyle>
            <a:lvl1pPr>
              <a:defRPr spc="0" sz="6000">
                <a:latin typeface="Arial Black"/>
                <a:ea typeface="Arial Black"/>
                <a:cs typeface="Arial Black"/>
                <a:sym typeface="Arial Black"/>
              </a:defRPr>
            </a:lvl1pPr>
          </a:lstStyle>
          <a:p>
            <a:pPr/>
            <a:r>
              <a:t>INNER HEALING               &amp;                  DELIVERANCE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ACTS 19:13-16 TELLS US WHY"/>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ACTS 19:13-16 TELLS US WHY</a:t>
            </a:r>
          </a:p>
        </p:txBody>
      </p:sp>
      <p:sp>
        <p:nvSpPr>
          <p:cNvPr id="145" name="14 Seven sons of Sceva, a Jewish chief priest, were doing this. 15 One day the evil spirit answered them, &quot;Jesus I know, and Paul I know about, but who are you?”"/>
          <p:cNvSpPr txBox="1"/>
          <p:nvPr>
            <p:ph type="body" idx="1"/>
          </p:nvPr>
        </p:nvSpPr>
        <p:spPr>
          <a:xfrm>
            <a:off x="609600" y="1317625"/>
            <a:ext cx="7924800" cy="4397375"/>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 14 Seven sons of Sceva, a Jewish chief priest, were doing this. 15 One day the evil spirit answered them, "Jesus I know, and Paul I know about, but who are you?”</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ACTS 19:13-16 TELLS US WHY"/>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ACTS 19:13-16 TELLS US WHY</a:t>
            </a:r>
          </a:p>
        </p:txBody>
      </p:sp>
      <p:sp>
        <p:nvSpPr>
          <p:cNvPr id="148" name="16 Then the man who had the evil spirit jumped on them and overpowered them all. He gave them such a beating that they ran out of the house naked and bleeding."/>
          <p:cNvSpPr txBox="1"/>
          <p:nvPr>
            <p:ph type="body" idx="1"/>
          </p:nvPr>
        </p:nvSpPr>
        <p:spPr>
          <a:xfrm>
            <a:off x="609600" y="1317625"/>
            <a:ext cx="7924800" cy="4792691"/>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  16 Then the man who had the evil spirit jumped on them and overpowered them all. He gave them such a beating that they ran out of the house naked and bleeding.</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WHAT WE CAN LEAR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WHAT WE CAN LEARN</a:t>
            </a:r>
          </a:p>
        </p:txBody>
      </p:sp>
      <p:sp>
        <p:nvSpPr>
          <p:cNvPr id="151" name="1)   These men all have religious  backgrounds. Their father was  Sceva, a leading priest in that  town. But obviously, religion is  something that demons do not  fear. We cannot hold unto religion  if we enter the ministry of Inner  Healing and Delivera"/>
          <p:cNvSpPr txBox="1"/>
          <p:nvPr>
            <p:ph type="body" idx="1"/>
          </p:nvPr>
        </p:nvSpPr>
        <p:spPr>
          <a:xfrm>
            <a:off x="609598" y="927966"/>
            <a:ext cx="8328026" cy="4787034"/>
          </a:xfrm>
          <a:prstGeom prst="rect">
            <a:avLst/>
          </a:prstGeom>
        </p:spPr>
        <p:txBody>
          <a:bodyPr/>
          <a:lstStyle/>
          <a:p>
            <a:pPr marL="0" indent="0">
              <a:spcBef>
                <a:spcPts val="800"/>
              </a:spcBef>
              <a:buSzTx/>
              <a:buNone/>
              <a:defRPr b="1" i="1" spc="0" sz="3600">
                <a:latin typeface="Arial"/>
                <a:ea typeface="Arial"/>
                <a:cs typeface="Arial"/>
                <a:sym typeface="Arial"/>
              </a:defRPr>
            </a:pPr>
            <a:r>
              <a:t>  </a:t>
            </a:r>
            <a:r>
              <a:rPr i="0"/>
              <a:t>1)   These men all have religious 	backgrounds. Their father was 	Sceva, a leading priest in that 	town. But obviously, religion is 	something that demons do not 	fear. We cannot hold unto religion 	if we enter the ministry of Inner 	Healing and Deliverance.</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WHAT WE CAN LEAR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WHAT WE CAN LEARN</a:t>
            </a:r>
          </a:p>
        </p:txBody>
      </p:sp>
      <p:sp>
        <p:nvSpPr>
          <p:cNvPr id="154" name="2)   Invoking on the name of the  Lord Jesus Christ does not assure us of victory. Why? Because demons know if the person using the name of Jesus has a genuine relationship with Jesus or not. They know if we are truly given the authority and power of His"/>
          <p:cNvSpPr txBox="1"/>
          <p:nvPr>
            <p:ph type="body" idx="1"/>
          </p:nvPr>
        </p:nvSpPr>
        <p:spPr>
          <a:xfrm>
            <a:off x="609598" y="927966"/>
            <a:ext cx="8328026" cy="4787034"/>
          </a:xfrm>
          <a:prstGeom prst="rect">
            <a:avLst/>
          </a:prstGeom>
        </p:spPr>
        <p:txBody>
          <a:bodyPr/>
          <a:lstStyle/>
          <a:p>
            <a:pPr marL="0" indent="0">
              <a:spcBef>
                <a:spcPts val="800"/>
              </a:spcBef>
              <a:buSzTx/>
              <a:buNone/>
              <a:defRPr b="1" i="1" spc="0" sz="3600">
                <a:latin typeface="Arial"/>
                <a:ea typeface="Arial"/>
                <a:cs typeface="Arial"/>
                <a:sym typeface="Arial"/>
              </a:defRPr>
            </a:pPr>
            <a:r>
              <a:t>  </a:t>
            </a:r>
            <a:r>
              <a:rPr i="0"/>
              <a:t>2)   Invoking on the name of the 	Lord Jesus Christ does not assure us of victory. Why? Because demons know if the person using the name of Jesus has a genuine relationship with Jesus or not. They know if we are truly given the authority and power of His name like Paul.</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WHAT WE CAN LEAR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WHAT WE CAN LEARN</a:t>
            </a:r>
          </a:p>
        </p:txBody>
      </p:sp>
      <p:sp>
        <p:nvSpPr>
          <p:cNvPr id="157" name="3)   Demonized people can hurt us  if we are not born again. Worst  scenario is that demons can transfer from one person to another if they don’t have Jesus in their hearts. If possible, the people who will  minister and who will be ministered should acc"/>
          <p:cNvSpPr txBox="1"/>
          <p:nvPr>
            <p:ph type="body" idx="1"/>
          </p:nvPr>
        </p:nvSpPr>
        <p:spPr>
          <a:xfrm>
            <a:off x="609598" y="927966"/>
            <a:ext cx="8328026" cy="5930034"/>
          </a:xfrm>
          <a:prstGeom prst="rect">
            <a:avLst/>
          </a:prstGeom>
        </p:spPr>
        <p:txBody>
          <a:bodyPr/>
          <a:lstStyle/>
          <a:p>
            <a:pPr marL="0" indent="0">
              <a:spcBef>
                <a:spcPts val="800"/>
              </a:spcBef>
              <a:buSzTx/>
              <a:buNone/>
              <a:defRPr b="1" i="1" spc="0" sz="3600">
                <a:latin typeface="Arial"/>
                <a:ea typeface="Arial"/>
                <a:cs typeface="Arial"/>
                <a:sym typeface="Arial"/>
              </a:defRPr>
            </a:pPr>
            <a:r>
              <a:t>  </a:t>
            </a:r>
            <a:r>
              <a:rPr i="0"/>
              <a:t>3)   Demonized people can hurt us 	if we are not born again. Worst 	scenario is that demons can transfer from one person to another if they don’t have Jesus in their hearts. If possible, the people who will 	minister and who will be ministered should accept the Lord Jesus and be born again.</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MORAL LESSO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MORAL LESSON</a:t>
            </a:r>
          </a:p>
        </p:txBody>
      </p:sp>
      <p:sp>
        <p:nvSpPr>
          <p:cNvPr id="160" name="ONLY people who are BORN AGAIN have the AUTHORITY to genuinely cast demons out. Without God we cannot do anything.…"/>
          <p:cNvSpPr txBox="1"/>
          <p:nvPr>
            <p:ph type="body" idx="1"/>
          </p:nvPr>
        </p:nvSpPr>
        <p:spPr>
          <a:xfrm>
            <a:off x="609598" y="927966"/>
            <a:ext cx="8328026" cy="5002068"/>
          </a:xfrm>
          <a:prstGeom prst="rect">
            <a:avLst/>
          </a:prstGeom>
        </p:spPr>
        <p:txBody>
          <a:bodyPr/>
          <a:lstStyle/>
          <a:p>
            <a:pPr marL="0" indent="0" algn="ctr">
              <a:spcBef>
                <a:spcPts val="800"/>
              </a:spcBef>
              <a:buSzTx/>
              <a:buNone/>
              <a:defRPr b="1" i="1" spc="0" sz="3600">
                <a:latin typeface="Arial"/>
                <a:ea typeface="Arial"/>
                <a:cs typeface="Arial"/>
                <a:sym typeface="Arial"/>
              </a:defRPr>
            </a:pPr>
            <a:r>
              <a:t>  </a:t>
            </a:r>
            <a:r>
              <a:rPr i="0"/>
              <a:t>ONLY people who are BORN AGAIN have the AUTHORITY to genuinely cast demons out. Without God we cannot do anything. </a:t>
            </a:r>
            <a:endParaRPr i="0"/>
          </a:p>
          <a:p>
            <a:pPr marL="0" indent="0" algn="ctr">
              <a:spcBef>
                <a:spcPts val="800"/>
              </a:spcBef>
              <a:buSzTx/>
              <a:buNone/>
              <a:defRPr b="1" spc="0" sz="3600">
                <a:latin typeface="Arial"/>
                <a:ea typeface="Arial"/>
                <a:cs typeface="Arial"/>
                <a:sym typeface="Arial"/>
              </a:defRPr>
            </a:pPr>
            <a:r>
              <a:t>Apostle John gives us a powerful revelation about the authority and power that resides in all of God’s children who are born again.</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1 JOHN 5:18 (ISV)"/>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1 JOHN 5:18 (ISV)</a:t>
            </a:r>
          </a:p>
        </p:txBody>
      </p:sp>
      <p:sp>
        <p:nvSpPr>
          <p:cNvPr id="163" name="We know that the person who has been born from God does not go on sinning. Rather, the Son a of God protects them, and the evil one cannot harm them."/>
          <p:cNvSpPr txBox="1"/>
          <p:nvPr>
            <p:ph type="body" idx="1"/>
          </p:nvPr>
        </p:nvSpPr>
        <p:spPr>
          <a:xfrm>
            <a:off x="609598" y="1104273"/>
            <a:ext cx="8328026" cy="5447751"/>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  We know that the person who has been born from God does not go on sinning. Rather, the Son a of God protects them, and the evil one cannot harm them.</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BE DELIVERED YOURSELF"/>
          <p:cNvSpPr txBox="1"/>
          <p:nvPr>
            <p:ph type="title"/>
          </p:nvPr>
        </p:nvSpPr>
        <p:spPr>
          <a:xfrm>
            <a:off x="609600" y="274638"/>
            <a:ext cx="8328849" cy="653330"/>
          </a:xfrm>
          <a:prstGeom prst="rect">
            <a:avLst/>
          </a:prstGeom>
        </p:spPr>
        <p:txBody>
          <a:bodyPr/>
          <a:lstStyle>
            <a:lvl1pPr>
              <a:defRPr b="1" spc="0" sz="4000">
                <a:solidFill>
                  <a:srgbClr val="FFFF00"/>
                </a:solidFill>
                <a:latin typeface="Arial"/>
                <a:ea typeface="Arial"/>
                <a:cs typeface="Arial"/>
                <a:sym typeface="Arial"/>
              </a:defRPr>
            </a:lvl1pPr>
          </a:lstStyle>
          <a:p>
            <a:pPr/>
            <a:r>
              <a:t>BE DELIVERED YOURSELF</a:t>
            </a:r>
          </a:p>
        </p:txBody>
      </p:sp>
      <p:sp>
        <p:nvSpPr>
          <p:cNvPr id="168" name="Heal the sick, raise the dead, cleanse those who have leprosy, drive out demons. Freely you have received; freely give.…"/>
          <p:cNvSpPr txBox="1"/>
          <p:nvPr>
            <p:ph type="body" idx="1"/>
          </p:nvPr>
        </p:nvSpPr>
        <p:spPr>
          <a:xfrm>
            <a:off x="609600" y="1453960"/>
            <a:ext cx="7924800" cy="4261040"/>
          </a:xfrm>
          <a:prstGeom prst="rect">
            <a:avLst/>
          </a:prstGeom>
        </p:spPr>
        <p:txBody>
          <a:bodyPr/>
          <a:lstStyle/>
          <a:p>
            <a:pPr marL="0" indent="0" algn="ctr">
              <a:spcBef>
                <a:spcPts val="900"/>
              </a:spcBef>
              <a:buSzTx/>
              <a:buNone/>
              <a:defRPr b="1" i="1" spc="0" sz="4000">
                <a:latin typeface="Arial"/>
                <a:ea typeface="Arial"/>
                <a:cs typeface="Arial"/>
                <a:sym typeface="Arial"/>
              </a:defRPr>
            </a:pPr>
            <a:r>
              <a:t> Heal the sick, raise the dead, cleanse those who have leprosy, drive out demons. Freely you have received; freely give.</a:t>
            </a:r>
          </a:p>
          <a:p>
            <a:pPr marL="0" indent="0" algn="ctr">
              <a:spcBef>
                <a:spcPts val="900"/>
              </a:spcBef>
              <a:buSzTx/>
              <a:buNone/>
              <a:defRPr b="1" i="1" spc="0" sz="4000">
                <a:latin typeface="Arial"/>
                <a:ea typeface="Arial"/>
                <a:cs typeface="Arial"/>
                <a:sym typeface="Arial"/>
              </a:defRPr>
            </a:pPr>
            <a:r>
              <a:t>MATTHEW 10:8</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BE FILLED WITH THE HOLY SPIRIT"/>
          <p:cNvSpPr txBox="1"/>
          <p:nvPr>
            <p:ph type="title"/>
          </p:nvPr>
        </p:nvSpPr>
        <p:spPr>
          <a:xfrm>
            <a:off x="609600" y="-1"/>
            <a:ext cx="8328849" cy="1481493"/>
          </a:xfrm>
          <a:prstGeom prst="rect">
            <a:avLst/>
          </a:prstGeom>
        </p:spPr>
        <p:txBody>
          <a:bodyPr/>
          <a:lstStyle>
            <a:lvl1pPr>
              <a:defRPr b="1" spc="0" sz="4000">
                <a:solidFill>
                  <a:srgbClr val="FFFF00"/>
                </a:solidFill>
                <a:latin typeface="Arial"/>
                <a:ea typeface="Arial"/>
                <a:cs typeface="Arial"/>
                <a:sym typeface="Arial"/>
              </a:defRPr>
            </a:lvl1pPr>
          </a:lstStyle>
          <a:p>
            <a:pPr/>
            <a:r>
              <a:t>BE FILLED WITH THE HOLY SPIRIT</a:t>
            </a:r>
          </a:p>
        </p:txBody>
      </p:sp>
      <p:sp>
        <p:nvSpPr>
          <p:cNvPr id="173" name="“Don’t get drunk on wine, which leads to wild living. Instead, be filled with the Spirit”…"/>
          <p:cNvSpPr txBox="1"/>
          <p:nvPr>
            <p:ph type="body" idx="1"/>
          </p:nvPr>
        </p:nvSpPr>
        <p:spPr>
          <a:prstGeom prst="rect">
            <a:avLst/>
          </a:prstGeom>
        </p:spPr>
        <p:txBody>
          <a:bodyPr/>
          <a:lstStyle/>
          <a:p>
            <a:pPr marL="0" indent="0" algn="ctr">
              <a:spcBef>
                <a:spcPts val="900"/>
              </a:spcBef>
              <a:buSzTx/>
              <a:buNone/>
              <a:defRPr b="1" i="1" spc="0" sz="4000">
                <a:latin typeface="Arial"/>
                <a:ea typeface="Arial"/>
                <a:cs typeface="Arial"/>
                <a:sym typeface="Arial"/>
              </a:defRPr>
            </a:pPr>
            <a:r>
              <a:t>“Don’t get drunk on wine, which leads to wild living. Instead, be filled with the Spirit”</a:t>
            </a:r>
          </a:p>
          <a:p>
            <a:pPr marL="0" indent="0" algn="ctr">
              <a:spcBef>
                <a:spcPts val="900"/>
              </a:spcBef>
              <a:buSzTx/>
              <a:buNone/>
              <a:defRPr b="1" i="1" spc="0" sz="4000">
                <a:latin typeface="Arial"/>
                <a:ea typeface="Arial"/>
                <a:cs typeface="Arial"/>
                <a:sym typeface="Arial"/>
              </a:defRPr>
            </a:pPr>
            <a:r>
              <a:t>EPHESIANS 5:18 GW</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BE FILLED WITH THE HOLY SPIRIT"/>
          <p:cNvSpPr txBox="1"/>
          <p:nvPr>
            <p:ph type="title"/>
          </p:nvPr>
        </p:nvSpPr>
        <p:spPr>
          <a:xfrm>
            <a:off x="609600" y="-1"/>
            <a:ext cx="8328849" cy="1481493"/>
          </a:xfrm>
          <a:prstGeom prst="rect">
            <a:avLst/>
          </a:prstGeom>
        </p:spPr>
        <p:txBody>
          <a:bodyPr/>
          <a:lstStyle>
            <a:lvl1pPr>
              <a:defRPr b="1" spc="0" sz="4000">
                <a:solidFill>
                  <a:srgbClr val="FFFF00"/>
                </a:solidFill>
                <a:latin typeface="Arial"/>
                <a:ea typeface="Arial"/>
                <a:cs typeface="Arial"/>
                <a:sym typeface="Arial"/>
              </a:defRPr>
            </a:lvl1pPr>
          </a:lstStyle>
          <a:p>
            <a:pPr/>
            <a:r>
              <a:t>BE FILLED WITH THE HOLY SPIRIT</a:t>
            </a:r>
          </a:p>
        </p:txBody>
      </p:sp>
      <p:sp>
        <p:nvSpPr>
          <p:cNvPr id="176" name="So he said to me, &quot;This is the word of the LORD to Zerubbabel: 'Not by might nor by power, but by my Spirit,' says the LORD Almighty.  ZECHARIAH 4:6"/>
          <p:cNvSpPr txBox="1"/>
          <p:nvPr>
            <p:ph type="body" idx="1"/>
          </p:nvPr>
        </p:nvSpPr>
        <p:spPr>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So he said to me, "This is the word of the LORD to Zerubbabel: 'Not by might nor by power, but by my Spirit,' says the LORD Almighty.  ZECHARIAH 4:6</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BEFORE"/>
          <p:cNvSpPr txBox="1"/>
          <p:nvPr>
            <p:ph type="subTitle" sz="quarter" idx="1"/>
          </p:nvPr>
        </p:nvSpPr>
        <p:spPr>
          <a:xfrm>
            <a:off x="1262344" y="4123493"/>
            <a:ext cx="6400801" cy="1752601"/>
          </a:xfrm>
          <a:prstGeom prst="rect">
            <a:avLst/>
          </a:prstGeom>
        </p:spPr>
        <p:txBody>
          <a:bodyPr/>
          <a:lstStyle>
            <a:lvl1pPr>
              <a:spcBef>
                <a:spcPts val="900"/>
              </a:spcBef>
              <a:defRPr b="1" spc="0" sz="5000">
                <a:latin typeface="Arial"/>
                <a:ea typeface="Arial"/>
                <a:cs typeface="Arial"/>
                <a:sym typeface="Arial"/>
              </a:defRPr>
            </a:lvl1pPr>
          </a:lstStyle>
          <a:p>
            <a:pPr/>
            <a:r>
              <a:t>BEFORE</a:t>
            </a:r>
          </a:p>
        </p:txBody>
      </p:sp>
      <p:sp>
        <p:nvSpPr>
          <p:cNvPr id="121" name="INNER HEALING               &amp;                  DELIVERANCE"/>
          <p:cNvSpPr txBox="1"/>
          <p:nvPr>
            <p:ph type="ctrTitle"/>
          </p:nvPr>
        </p:nvSpPr>
        <p:spPr>
          <a:xfrm>
            <a:off x="93227" y="-151751"/>
            <a:ext cx="8957546" cy="3680823"/>
          </a:xfrm>
          <a:prstGeom prst="rect">
            <a:avLst/>
          </a:prstGeom>
        </p:spPr>
        <p:txBody>
          <a:bodyPr/>
          <a:lstStyle>
            <a:lvl1pPr>
              <a:defRPr spc="0" sz="6000">
                <a:latin typeface="Arial Black"/>
                <a:ea typeface="Arial Black"/>
                <a:cs typeface="Arial Black"/>
                <a:sym typeface="Arial Black"/>
              </a:defRPr>
            </a:lvl1pPr>
          </a:lstStyle>
          <a:p>
            <a:pPr/>
            <a:r>
              <a:t>INNER HEALING               &amp;                  DELIVERANCE</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MEMORIZE SCRIPTURES"/>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MEMORIZE SCRIPTURES</a:t>
            </a:r>
          </a:p>
        </p:txBody>
      </p:sp>
      <p:sp>
        <p:nvSpPr>
          <p:cNvPr id="179" name="Keep this Book of the Law always on your lips; meditate on it day and night, so that you may be careful to do everything written in it. Then you will be prosperous and successful.                     JOSHUA 1:8"/>
          <p:cNvSpPr txBox="1"/>
          <p:nvPr>
            <p:ph type="body" idx="1"/>
          </p:nvPr>
        </p:nvSpPr>
        <p:spPr>
          <a:xfrm>
            <a:off x="609600" y="1251510"/>
            <a:ext cx="7924800" cy="4693164"/>
          </a:xfrm>
          <a:prstGeom prst="rect">
            <a:avLst/>
          </a:prstGeom>
        </p:spPr>
        <p:txBody>
          <a:bodyPr/>
          <a:lstStyle>
            <a:lvl1pPr marL="0" indent="0" algn="ctr">
              <a:lnSpc>
                <a:spcPct val="90000"/>
              </a:lnSpc>
              <a:spcBef>
                <a:spcPts val="900"/>
              </a:spcBef>
              <a:buSzTx/>
              <a:buNone/>
              <a:defRPr b="1" i="1" spc="0" sz="4000">
                <a:latin typeface="Arial"/>
                <a:ea typeface="Arial"/>
                <a:cs typeface="Arial"/>
                <a:sym typeface="Arial"/>
              </a:defRPr>
            </a:lvl1pPr>
          </a:lstStyle>
          <a:p>
            <a:pPr/>
            <a:r>
              <a:t>Keep this Book of the Law always on your lips; meditate on it day and night, so that you may be careful to do everything written in it. Then you will be prosperous and successful.                     JOSHUA 1:8</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BE HUMBLE"/>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BE HUMBLE</a:t>
            </a:r>
          </a:p>
        </p:txBody>
      </p:sp>
      <p:sp>
        <p:nvSpPr>
          <p:cNvPr id="182" name="But he gives us more grace. That is why Scripture says: &quot;God opposes the proud but shows favor to the humble.” Submit yourselves, then, to God. Resist the devil, and he will flee from you.…"/>
          <p:cNvSpPr txBox="1"/>
          <p:nvPr>
            <p:ph type="body" idx="1"/>
          </p:nvPr>
        </p:nvSpPr>
        <p:spPr>
          <a:xfrm>
            <a:off x="609600" y="1013567"/>
            <a:ext cx="7924800" cy="4701433"/>
          </a:xfrm>
          <a:prstGeom prst="rect">
            <a:avLst/>
          </a:prstGeom>
        </p:spPr>
        <p:txBody>
          <a:bodyPr/>
          <a:lstStyle/>
          <a:p>
            <a:pPr marL="0" indent="0" algn="ctr">
              <a:spcBef>
                <a:spcPts val="800"/>
              </a:spcBef>
              <a:buSzTx/>
              <a:buNone/>
              <a:defRPr b="1" i="1" spc="0" sz="3600">
                <a:latin typeface="Arial"/>
                <a:ea typeface="Arial"/>
                <a:cs typeface="Arial"/>
                <a:sym typeface="Arial"/>
              </a:defRPr>
            </a:pPr>
            <a:r>
              <a:t>But he gives us more grace. That is why Scripture says: "God opposes the proud but shows favor to the humble.” Submit yourselves, then, to God. Resist the devil, and he will flee from you.</a:t>
            </a:r>
          </a:p>
          <a:p>
            <a:pPr marL="0" indent="0" algn="ctr">
              <a:spcBef>
                <a:spcPts val="800"/>
              </a:spcBef>
              <a:buSzTx/>
              <a:buNone/>
              <a:defRPr b="1" i="1" spc="0" sz="3600">
                <a:latin typeface="Arial"/>
                <a:ea typeface="Arial"/>
                <a:cs typeface="Arial"/>
                <a:sym typeface="Arial"/>
              </a:defRPr>
            </a:pPr>
            <a:r>
              <a:t>JAMES 4:6, 7</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BE HUMBLE"/>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BE HUMBLE</a:t>
            </a:r>
          </a:p>
        </p:txBody>
      </p:sp>
      <p:sp>
        <p:nvSpPr>
          <p:cNvPr id="185" name="Come near to God and he will come near to you. Wash your hands, you sinners, and purify your hearts, you double-minded.  Grieve, mourn and wail. Change your laughter to mourning and your joy to gloom. Humble yourselves before the Lord, and he will lift y"/>
          <p:cNvSpPr txBox="1"/>
          <p:nvPr>
            <p:ph type="body" idx="1"/>
          </p:nvPr>
        </p:nvSpPr>
        <p:spPr>
          <a:xfrm>
            <a:off x="609600" y="944246"/>
            <a:ext cx="7924800" cy="5736610"/>
          </a:xfrm>
          <a:prstGeom prst="rect">
            <a:avLst/>
          </a:prstGeom>
        </p:spPr>
        <p:txBody>
          <a:bodyPr/>
          <a:lstStyle>
            <a:lvl1pPr marL="0" indent="0" algn="ctr">
              <a:spcBef>
                <a:spcPts val="800"/>
              </a:spcBef>
              <a:buSzTx/>
              <a:buNone/>
              <a:defRPr b="1" i="1" spc="0" sz="3600">
                <a:latin typeface="Arial"/>
                <a:ea typeface="Arial"/>
                <a:cs typeface="Arial"/>
                <a:sym typeface="Arial"/>
              </a:defRPr>
            </a:lvl1pPr>
          </a:lstStyle>
          <a:p>
            <a:pPr/>
            <a:r>
              <a:t>Come near to God and he will come near to you. Wash your hands, you sinners, and purify your hearts, you double-minded.  Grieve, mourn and wail. Change your laughter to mourning and your joy to gloom. Humble yourselves before the Lord, and he will lift you up.                       JAMES 4:8-10</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KNOW YOUR ENEMY"/>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KNOW YOUR ENEMY</a:t>
            </a:r>
          </a:p>
        </p:txBody>
      </p:sp>
      <p:sp>
        <p:nvSpPr>
          <p:cNvPr id="188" name="“I have done this to keep Satan from getting the better of us. We all know what goes on in his mind.”…"/>
          <p:cNvSpPr txBox="1"/>
          <p:nvPr>
            <p:ph type="body" idx="1"/>
          </p:nvPr>
        </p:nvSpPr>
        <p:spPr>
          <a:xfrm>
            <a:off x="609600" y="1143000"/>
            <a:ext cx="7924800" cy="4572000"/>
          </a:xfrm>
          <a:prstGeom prst="rect">
            <a:avLst/>
          </a:prstGeom>
        </p:spPr>
        <p:txBody>
          <a:bodyPr/>
          <a:lstStyle/>
          <a:p>
            <a:pPr marL="0" indent="0" algn="ctr">
              <a:buSzTx/>
              <a:buNone/>
              <a:defRPr b="1" i="1" sz="3600">
                <a:latin typeface="Arial"/>
                <a:ea typeface="Arial"/>
                <a:cs typeface="Arial"/>
                <a:sym typeface="Arial"/>
              </a:defRPr>
            </a:pPr>
            <a:r>
              <a:t>“I have done this to keep Satan from getting the better of us. We all know what goes on in his mind.”</a:t>
            </a:r>
          </a:p>
          <a:p>
            <a:pPr marL="0" indent="0" algn="ctr">
              <a:buSzTx/>
              <a:buNone/>
              <a:defRPr b="1" i="1" sz="3600">
                <a:latin typeface="Arial"/>
                <a:ea typeface="Arial"/>
                <a:cs typeface="Arial"/>
                <a:sym typeface="Arial"/>
              </a:defRPr>
            </a:pPr>
            <a:r>
              <a:t>2 CORINTHIANS 2:11 CEVUS06</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WEAR GOD’S ARMOR ALWAYS"/>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WEAR GOD’S ARMOR ALWAYS</a:t>
            </a:r>
          </a:p>
        </p:txBody>
      </p:sp>
      <p:sp>
        <p:nvSpPr>
          <p:cNvPr id="191" name="Therefore put on the full armor of God, so that when the day of evil comes, you may be able to stand your ground, and after you have done everything, to stand.…"/>
          <p:cNvSpPr txBox="1"/>
          <p:nvPr>
            <p:ph type="body" idx="1"/>
          </p:nvPr>
        </p:nvSpPr>
        <p:spPr>
          <a:xfrm>
            <a:off x="609600" y="1380340"/>
            <a:ext cx="7924800" cy="4619547"/>
          </a:xfrm>
          <a:prstGeom prst="rect">
            <a:avLst/>
          </a:prstGeom>
        </p:spPr>
        <p:txBody>
          <a:bodyPr/>
          <a:lstStyle/>
          <a:p>
            <a:pPr marL="0" indent="0" algn="ctr">
              <a:spcBef>
                <a:spcPts val="900"/>
              </a:spcBef>
              <a:buSzTx/>
              <a:buNone/>
              <a:defRPr b="1" i="1" spc="0" sz="4000">
                <a:latin typeface="Arial"/>
                <a:ea typeface="Arial"/>
                <a:cs typeface="Arial"/>
                <a:sym typeface="Arial"/>
              </a:defRPr>
            </a:pPr>
            <a:r>
              <a:t>Therefore put on the full armor of God, so that when the day of evil comes, you may be able to stand your ground, and after you have done everything, to stand.</a:t>
            </a:r>
          </a:p>
          <a:p>
            <a:pPr marL="0" indent="0" algn="ctr">
              <a:spcBef>
                <a:spcPts val="900"/>
              </a:spcBef>
              <a:buSzTx/>
              <a:buNone/>
              <a:defRPr b="1" i="1" spc="0" sz="4000">
                <a:latin typeface="Arial"/>
                <a:ea typeface="Arial"/>
                <a:cs typeface="Arial"/>
                <a:sym typeface="Arial"/>
              </a:defRPr>
            </a:pPr>
            <a:r>
              <a:t>EPHESIANS 6:13</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WEAR GOD’S ARMOR ALWAYS"/>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WEAR GOD’S ARMOR ALWAYS</a:t>
            </a:r>
          </a:p>
        </p:txBody>
      </p:sp>
      <p:sp>
        <p:nvSpPr>
          <p:cNvPr id="194" name="Stand firm then, with the belt of truth buckled around your waist, with the breastplate of righteousness in place, and with your feet fitted with the readiness that comes from the gospel of peace.       EPHESIANS 6:14, 15"/>
          <p:cNvSpPr txBox="1"/>
          <p:nvPr>
            <p:ph type="body" idx="1"/>
          </p:nvPr>
        </p:nvSpPr>
        <p:spPr>
          <a:xfrm>
            <a:off x="609600" y="944246"/>
            <a:ext cx="7924800" cy="5313305"/>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Stand firm then, with the belt of truth buckled around your waist, with the breastplate of righteousness in place, and with your feet fitted with the readiness that comes from the gospel of peace.       EPHESIANS 6:14, 15</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WEAR GOD’S ARMOR ALWAYS"/>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WEAR GOD’S ARMOR ALWAYS</a:t>
            </a:r>
          </a:p>
        </p:txBody>
      </p:sp>
      <p:sp>
        <p:nvSpPr>
          <p:cNvPr id="197" name="In addition to all this, take up the shield of faith, with which you can extinguish all the flaming arrows of the evil one. Take the helmet of salvation and the sword of the Spirit, which is the word of God.                          EPHESIANS 6:16, 17"/>
          <p:cNvSpPr txBox="1"/>
          <p:nvPr>
            <p:ph type="body" idx="1"/>
          </p:nvPr>
        </p:nvSpPr>
        <p:spPr>
          <a:xfrm>
            <a:off x="609600" y="944246"/>
            <a:ext cx="7924800" cy="5313305"/>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In addition to all this, take up the shield of faith, with which you can extinguish all the flaming arrows of the evil one. Take the helmet of salvation and the sword of the Spirit, which is the word of God.                          EPHESIANS 6:16, 17</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Don't minister alone"/>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Don't minister alone</a:t>
            </a:r>
          </a:p>
        </p:txBody>
      </p:sp>
      <p:sp>
        <p:nvSpPr>
          <p:cNvPr id="200" name="Calling the Twelve to him, he began to send them out two by two and gave them authority over impure spirits. They drove out many demons and anointed many sick people with oil and healed them.                                       MARK 6:7, 13"/>
          <p:cNvSpPr txBox="1"/>
          <p:nvPr>
            <p:ph type="body" idx="1"/>
          </p:nvPr>
        </p:nvSpPr>
        <p:spPr>
          <a:xfrm>
            <a:off x="609600" y="944246"/>
            <a:ext cx="7924800" cy="5147664"/>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Calling the Twelve to him, he began to send them out two by two and gave them authority over impure spirits. They drove out many demons and anointed many sick people with oil and healed them.                                       MARK 6:7, 13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Don't minister alone"/>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Don't minister alone</a:t>
            </a:r>
          </a:p>
        </p:txBody>
      </p:sp>
      <p:sp>
        <p:nvSpPr>
          <p:cNvPr id="203" name="“how God anointed Jesus of Nazareth with the Holy Spirit and with great power; and He went around doing good and healing all who were oppressed by the devil, because God was with Him.”…"/>
          <p:cNvSpPr txBox="1"/>
          <p:nvPr>
            <p:ph type="body" idx="1"/>
          </p:nvPr>
        </p:nvSpPr>
        <p:spPr>
          <a:xfrm>
            <a:off x="609600" y="944246"/>
            <a:ext cx="7924800" cy="5147664"/>
          </a:xfrm>
          <a:prstGeom prst="rect">
            <a:avLst/>
          </a:prstGeom>
        </p:spPr>
        <p:txBody>
          <a:bodyPr/>
          <a:lstStyle/>
          <a:p>
            <a:pPr marL="0" indent="0" algn="ctr">
              <a:spcBef>
                <a:spcPts val="900"/>
              </a:spcBef>
              <a:buSzTx/>
              <a:buNone/>
              <a:defRPr b="1" i="1" spc="0" sz="4000">
                <a:latin typeface="Arial"/>
                <a:ea typeface="Arial"/>
                <a:cs typeface="Arial"/>
                <a:sym typeface="Arial"/>
              </a:defRPr>
            </a:pPr>
            <a:r>
              <a:t>“how God anointed Jesus of Nazareth with the Holy Spirit and with great power; and He went around doing good and healing all who were oppressed by the devil, because God was with Him.”</a:t>
            </a:r>
          </a:p>
          <a:p>
            <a:pPr marL="0" indent="0" algn="ctr">
              <a:spcBef>
                <a:spcPts val="900"/>
              </a:spcBef>
              <a:buSzTx/>
              <a:buNone/>
              <a:defRPr b="1" i="1" spc="0" sz="4000">
                <a:latin typeface="Arial"/>
                <a:ea typeface="Arial"/>
                <a:cs typeface="Arial"/>
                <a:sym typeface="Arial"/>
              </a:defRPr>
            </a:pPr>
            <a:r>
              <a:t>Acts 10:38 AMP</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MAKE SURE THAT THE PATIENT IS BORN AGAIN"/>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MAKE SURE THAT THE PATIENT IS BORN AGAIN</a:t>
            </a:r>
          </a:p>
        </p:txBody>
      </p:sp>
      <p:sp>
        <p:nvSpPr>
          <p:cNvPr id="206" name="Yet to all who did receive him, to those who believed in his name, he gave the right to become children of God—                        JOHN 1:12"/>
          <p:cNvSpPr txBox="1"/>
          <p:nvPr>
            <p:ph type="body" idx="1"/>
          </p:nvPr>
        </p:nvSpPr>
        <p:spPr>
          <a:xfrm>
            <a:off x="609600" y="1629737"/>
            <a:ext cx="7924800" cy="4699806"/>
          </a:xfrm>
          <a:prstGeom prst="rect">
            <a:avLst/>
          </a:prstGeom>
        </p:spPr>
        <p:txBody>
          <a:bodyPr/>
          <a:lstStyle/>
          <a:p>
            <a:pPr marL="0" indent="0" algn="ctr">
              <a:spcBef>
                <a:spcPts val="900"/>
              </a:spcBef>
              <a:buSzTx/>
              <a:buNone/>
              <a:defRPr b="1" i="1" spc="0" sz="4800">
                <a:latin typeface="Arial"/>
                <a:ea typeface="Arial"/>
                <a:cs typeface="Arial"/>
                <a:sym typeface="Arial"/>
              </a:defRPr>
            </a:pPr>
            <a:r>
              <a:t>Yet to all who did receive him, to those who believed in his name, he gave the right to become </a:t>
            </a:r>
            <a:r>
              <a:rPr>
                <a:solidFill>
                  <a:srgbClr val="8000FF"/>
                </a:solidFill>
              </a:rPr>
              <a:t>children </a:t>
            </a:r>
            <a:r>
              <a:t>of God—                        JOHN 1:12</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24" name="Jesus replied, &quot;Very truly I tell you, no one can see the kingdom of God unless they are born again.”…"/>
          <p:cNvSpPr txBox="1"/>
          <p:nvPr>
            <p:ph type="body" idx="1"/>
          </p:nvPr>
        </p:nvSpPr>
        <p:spPr>
          <a:xfrm>
            <a:off x="609600" y="1317625"/>
            <a:ext cx="7924800" cy="4397375"/>
          </a:xfrm>
          <a:prstGeom prst="rect">
            <a:avLst/>
          </a:prstGeom>
        </p:spPr>
        <p:txBody>
          <a:bodyPr/>
          <a:lstStyle/>
          <a:p>
            <a:pPr marL="0" indent="0" algn="ctr" defTabSz="868680">
              <a:spcBef>
                <a:spcPts val="1000"/>
              </a:spcBef>
              <a:buSzTx/>
              <a:buNone/>
              <a:defRPr spc="0" sz="4180">
                <a:latin typeface="Arial Black"/>
                <a:ea typeface="Arial Black"/>
                <a:cs typeface="Arial Black"/>
                <a:sym typeface="Arial Black"/>
              </a:defRPr>
            </a:pPr>
            <a:r>
              <a:t>Jesus replied, "Very truly I tell you, no one can see the kingdom of God unless they are born again.”</a:t>
            </a:r>
          </a:p>
          <a:p>
            <a:pPr marL="0" indent="0" algn="ctr" defTabSz="868680">
              <a:spcBef>
                <a:spcPts val="1000"/>
              </a:spcBef>
              <a:buSzTx/>
              <a:buNone/>
              <a:defRPr spc="0" sz="4180">
                <a:latin typeface="Arial Black"/>
                <a:ea typeface="Arial Black"/>
                <a:cs typeface="Arial Black"/>
                <a:sym typeface="Arial Black"/>
              </a:defRPr>
            </a:pPr>
            <a:r>
              <a:t>JOHN 3:3 (NIV)</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8" name="DELIVERANCE IS FOR THE CHILDREN OF GOD"/>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DELIVERANCE IS FOR THE CHILDREN OF GOD</a:t>
            </a:r>
          </a:p>
        </p:txBody>
      </p:sp>
      <p:sp>
        <p:nvSpPr>
          <p:cNvPr id="209" name="And from there he arose and went away to the region of Tyre and Sidon. And he entered a house and did not want anyone to know, yet he could not be hidden.                                MARK 7:24"/>
          <p:cNvSpPr txBox="1"/>
          <p:nvPr>
            <p:ph type="body" idx="1"/>
          </p:nvPr>
        </p:nvSpPr>
        <p:spPr>
          <a:xfrm>
            <a:off x="609600" y="1764506"/>
            <a:ext cx="7924800" cy="4959184"/>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And from there he arose and went away to the region of Tyre and Sidon. And he entered a house and did not want anyone to know, yet he could not be hidden.                                MARK 7:24</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DELIVERANCE IS FOR THE CHILDREN OF GOD"/>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DELIVERANCE IS FOR THE CHILDREN OF GOD</a:t>
            </a:r>
          </a:p>
        </p:txBody>
      </p:sp>
      <p:sp>
        <p:nvSpPr>
          <p:cNvPr id="212" name="But immediately a woman whose little daughter had an unclean spirit heard of him and came and fell down at his feet.…"/>
          <p:cNvSpPr txBox="1"/>
          <p:nvPr>
            <p:ph type="body" idx="1"/>
          </p:nvPr>
        </p:nvSpPr>
        <p:spPr>
          <a:xfrm>
            <a:off x="609600" y="1737552"/>
            <a:ext cx="7924800" cy="4835197"/>
          </a:xfrm>
          <a:prstGeom prst="rect">
            <a:avLst/>
          </a:prstGeom>
        </p:spPr>
        <p:txBody>
          <a:bodyPr/>
          <a:lstStyle/>
          <a:p>
            <a:pPr marL="0" indent="0" algn="ctr">
              <a:spcBef>
                <a:spcPts val="900"/>
              </a:spcBef>
              <a:buSzTx/>
              <a:buNone/>
              <a:defRPr b="1" i="1" spc="0" sz="4400">
                <a:latin typeface="Arial"/>
                <a:ea typeface="Arial"/>
                <a:cs typeface="Arial"/>
                <a:sym typeface="Arial"/>
              </a:defRPr>
            </a:pPr>
            <a:r>
              <a:t>But immediately a woman whose little daughter had an unclean spirit heard of him and came and fell down at his feet.</a:t>
            </a:r>
          </a:p>
          <a:p>
            <a:pPr marL="0" indent="0" algn="ctr">
              <a:spcBef>
                <a:spcPts val="900"/>
              </a:spcBef>
              <a:buSzTx/>
              <a:buNone/>
              <a:defRPr b="1" i="1" spc="0" sz="4400">
                <a:latin typeface="Arial"/>
                <a:ea typeface="Arial"/>
                <a:cs typeface="Arial"/>
                <a:sym typeface="Arial"/>
              </a:defRPr>
            </a:pPr>
            <a:r>
              <a:t>MARK 7:25</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DELIVERANCE IS FOR THE CHILDREN OF GOD"/>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DELIVERANCE IS FOR THE CHILDREN OF GOD</a:t>
            </a:r>
          </a:p>
        </p:txBody>
      </p:sp>
      <p:sp>
        <p:nvSpPr>
          <p:cNvPr id="215" name="Now the woman was a Gentile, a Syrophoenician by birth. And she begged him to cast the demon out of her daughter.…"/>
          <p:cNvSpPr txBox="1"/>
          <p:nvPr>
            <p:ph type="body" idx="1"/>
          </p:nvPr>
        </p:nvSpPr>
        <p:spPr>
          <a:xfrm>
            <a:off x="609600" y="1715990"/>
            <a:ext cx="7924800" cy="4835196"/>
          </a:xfrm>
          <a:prstGeom prst="rect">
            <a:avLst/>
          </a:prstGeom>
        </p:spPr>
        <p:txBody>
          <a:bodyPr/>
          <a:lstStyle/>
          <a:p>
            <a:pPr marL="0" indent="0" algn="ctr">
              <a:spcBef>
                <a:spcPts val="900"/>
              </a:spcBef>
              <a:buSzTx/>
              <a:buNone/>
              <a:defRPr b="1" i="1" spc="0" sz="4400">
                <a:latin typeface="Arial"/>
                <a:ea typeface="Arial"/>
                <a:cs typeface="Arial"/>
                <a:sym typeface="Arial"/>
              </a:defRPr>
            </a:pPr>
            <a:r>
              <a:t>Now the woman was a Gentile, a Syrophoenician by birth. And she begged him to cast the demon out of her daughter. </a:t>
            </a:r>
          </a:p>
          <a:p>
            <a:pPr marL="0" indent="0" algn="ctr">
              <a:spcBef>
                <a:spcPts val="900"/>
              </a:spcBef>
              <a:buSzTx/>
              <a:buNone/>
              <a:defRPr b="1" i="1" spc="0" sz="4400">
                <a:latin typeface="Arial"/>
                <a:ea typeface="Arial"/>
                <a:cs typeface="Arial"/>
                <a:sym typeface="Arial"/>
              </a:defRPr>
            </a:pPr>
            <a:r>
              <a:t>MARK 7:26</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DELIVERANCE IS FOR THE CHILDREN OF GOD"/>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DELIVERANCE IS FOR THE CHILDREN OF GOD</a:t>
            </a:r>
          </a:p>
        </p:txBody>
      </p:sp>
      <p:sp>
        <p:nvSpPr>
          <p:cNvPr id="218" name="And he said to her, “Let the children be fed first, for it is not right to take the children's bread and throw it to the dogs.”                                 MARK 7:27"/>
          <p:cNvSpPr txBox="1"/>
          <p:nvPr>
            <p:ph type="body" idx="1"/>
          </p:nvPr>
        </p:nvSpPr>
        <p:spPr>
          <a:xfrm>
            <a:off x="609600" y="1802241"/>
            <a:ext cx="7924800" cy="4835197"/>
          </a:xfrm>
          <a:prstGeom prst="rect">
            <a:avLst/>
          </a:prstGeom>
        </p:spPr>
        <p:txBody>
          <a:bodyPr/>
          <a:lstStyle/>
          <a:p>
            <a:pPr marL="0" indent="0" algn="ctr">
              <a:spcBef>
                <a:spcPts val="900"/>
              </a:spcBef>
              <a:buSzTx/>
              <a:buNone/>
              <a:defRPr b="1" i="1" spc="0" sz="4400">
                <a:latin typeface="Arial"/>
                <a:ea typeface="Arial"/>
                <a:cs typeface="Arial"/>
                <a:sym typeface="Arial"/>
              </a:defRPr>
            </a:pPr>
            <a:r>
              <a:t>And he said to her, “Let the </a:t>
            </a:r>
            <a:r>
              <a:rPr>
                <a:solidFill>
                  <a:srgbClr val="8000FF"/>
                </a:solidFill>
              </a:rPr>
              <a:t>children</a:t>
            </a:r>
            <a:r>
              <a:t> be fed first, for it is not right to take the </a:t>
            </a:r>
            <a:r>
              <a:rPr>
                <a:solidFill>
                  <a:srgbClr val="00FFFF"/>
                </a:solidFill>
              </a:rPr>
              <a:t>children's bread</a:t>
            </a:r>
            <a:r>
              <a:t> and throw it to the dogs.”                                 MARK 7:27</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TEACH THE PATIENT TO HATE SIN AND TO REPENT FROM IT"/>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TEACH THE PATIENT TO HATE SIN AND TO REPENT FROM IT</a:t>
            </a:r>
          </a:p>
        </p:txBody>
      </p:sp>
      <p:sp>
        <p:nvSpPr>
          <p:cNvPr id="221" name="For the wages of sin is death, but the gift of God is eternal life in Christ Jesus our Lord.             ROMANS 6:23"/>
          <p:cNvSpPr txBox="1"/>
          <p:nvPr>
            <p:ph type="body" idx="1"/>
          </p:nvPr>
        </p:nvSpPr>
        <p:spPr>
          <a:xfrm>
            <a:off x="609600" y="2018733"/>
            <a:ext cx="7924800" cy="3696266"/>
          </a:xfrm>
          <a:prstGeom prst="rect">
            <a:avLst/>
          </a:prstGeom>
        </p:spPr>
        <p:txBody>
          <a:bodyPr/>
          <a:lstStyle/>
          <a:p>
            <a:pPr marL="0" indent="0" algn="ctr">
              <a:spcBef>
                <a:spcPts val="900"/>
              </a:spcBef>
              <a:buSzTx/>
              <a:buNone/>
              <a:defRPr b="1" i="1" spc="0" sz="4800">
                <a:latin typeface="Arial"/>
                <a:ea typeface="Arial"/>
                <a:cs typeface="Arial"/>
                <a:sym typeface="Arial"/>
              </a:defRPr>
            </a:pPr>
            <a:r>
              <a:t>For </a:t>
            </a:r>
            <a:r>
              <a:rPr>
                <a:solidFill>
                  <a:srgbClr val="FF0000"/>
                </a:solidFill>
              </a:rPr>
              <a:t>the</a:t>
            </a:r>
            <a:r>
              <a:t> </a:t>
            </a:r>
            <a:r>
              <a:rPr>
                <a:solidFill>
                  <a:srgbClr val="FF0000"/>
                </a:solidFill>
              </a:rPr>
              <a:t>wages of sin is death</a:t>
            </a:r>
            <a:r>
              <a:t>, but the gift of God is eternal life in Christ Jesus our Lord.             ROMANS 6:23</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DURING"/>
          <p:cNvSpPr txBox="1"/>
          <p:nvPr>
            <p:ph type="subTitle" sz="quarter" idx="1"/>
          </p:nvPr>
        </p:nvSpPr>
        <p:spPr>
          <a:prstGeom prst="rect">
            <a:avLst/>
          </a:prstGeom>
        </p:spPr>
        <p:txBody>
          <a:bodyPr/>
          <a:lstStyle>
            <a:lvl1pPr>
              <a:spcBef>
                <a:spcPts val="900"/>
              </a:spcBef>
              <a:defRPr b="1" spc="0" sz="5000">
                <a:latin typeface="Arial"/>
                <a:ea typeface="Arial"/>
                <a:cs typeface="Arial"/>
                <a:sym typeface="Arial"/>
              </a:defRPr>
            </a:lvl1pPr>
          </a:lstStyle>
          <a:p>
            <a:pPr/>
            <a:r>
              <a:t>DURING</a:t>
            </a:r>
          </a:p>
        </p:txBody>
      </p:sp>
      <p:sp>
        <p:nvSpPr>
          <p:cNvPr id="224" name="INNER HEALING               &amp;                  DELIVERANCE"/>
          <p:cNvSpPr txBox="1"/>
          <p:nvPr>
            <p:ph type="ctrTitle"/>
          </p:nvPr>
        </p:nvSpPr>
        <p:spPr>
          <a:xfrm>
            <a:off x="685800" y="748886"/>
            <a:ext cx="7772400" cy="2729029"/>
          </a:xfrm>
          <a:prstGeom prst="rect">
            <a:avLst/>
          </a:prstGeom>
        </p:spPr>
        <p:txBody>
          <a:bodyPr/>
          <a:lstStyle>
            <a:lvl1pPr defTabSz="749808">
              <a:defRPr spc="0" sz="4920">
                <a:latin typeface="Arial Black"/>
                <a:ea typeface="Arial Black"/>
                <a:cs typeface="Arial Black"/>
                <a:sym typeface="Arial Black"/>
              </a:defRPr>
            </a:lvl1pPr>
          </a:lstStyle>
          <a:p>
            <a:pPr/>
            <a:r>
              <a:t>INNER HEALING               &amp;                  DELIVERANCE</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LOVE THE PATIENT"/>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LOVE THE PATIENT</a:t>
            </a:r>
          </a:p>
        </p:txBody>
      </p:sp>
      <p:sp>
        <p:nvSpPr>
          <p:cNvPr id="227" name="&quot;A new command I give you: Love one another. As I have loved you, so you must love one another.…"/>
          <p:cNvSpPr txBox="1"/>
          <p:nvPr>
            <p:ph type="body" idx="1"/>
          </p:nvPr>
        </p:nvSpPr>
        <p:spPr>
          <a:xfrm>
            <a:off x="609600" y="958488"/>
            <a:ext cx="7924800" cy="5380841"/>
          </a:xfrm>
          <a:prstGeom prst="rect">
            <a:avLst/>
          </a:prstGeom>
        </p:spPr>
        <p:txBody>
          <a:bodyPr/>
          <a:lstStyle/>
          <a:p>
            <a:pPr marL="0" indent="0" algn="ctr">
              <a:spcBef>
                <a:spcPts val="800"/>
              </a:spcBef>
              <a:buSzTx/>
              <a:buNone/>
              <a:defRPr b="1" i="1" spc="0" sz="4000">
                <a:latin typeface="Arial"/>
                <a:ea typeface="Arial"/>
                <a:cs typeface="Arial"/>
                <a:sym typeface="Arial"/>
              </a:defRPr>
            </a:pPr>
            <a:r>
              <a:t>"A new command I give you: Love one another. As I have loved you, so you must love one another.</a:t>
            </a:r>
          </a:p>
          <a:p>
            <a:pPr marL="0" indent="0" algn="ctr">
              <a:spcBef>
                <a:spcPts val="800"/>
              </a:spcBef>
              <a:buSzTx/>
              <a:buNone/>
              <a:defRPr b="1" i="1" spc="0" sz="4000">
                <a:latin typeface="Arial"/>
                <a:ea typeface="Arial"/>
                <a:cs typeface="Arial"/>
                <a:sym typeface="Arial"/>
              </a:defRPr>
            </a:pPr>
            <a:r>
              <a:t>By this everyone will know that you are my disciples, if you love one another.”</a:t>
            </a:r>
          </a:p>
          <a:p>
            <a:pPr marL="0" indent="0" algn="ctr">
              <a:spcBef>
                <a:spcPts val="800"/>
              </a:spcBef>
              <a:buSzTx/>
              <a:buNone/>
              <a:defRPr b="1" i="1" spc="0" sz="4000">
                <a:latin typeface="Arial"/>
                <a:ea typeface="Arial"/>
                <a:cs typeface="Arial"/>
                <a:sym typeface="Arial"/>
              </a:defRPr>
            </a:pPr>
            <a:r>
              <a:t>JOHN 13:34, 35</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GO FOR THE LEADER"/>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GO FOR THE LEADER</a:t>
            </a:r>
          </a:p>
        </p:txBody>
      </p:sp>
      <p:sp>
        <p:nvSpPr>
          <p:cNvPr id="230" name="When Jesus got out of the boat, a man with an impure spirit came from the tombs to meet him.  When he saw Jesus from a distance, he ran and fell on his knees in front of him.              MARK 5:2, 6"/>
          <p:cNvSpPr txBox="1"/>
          <p:nvPr>
            <p:ph type="body" idx="1"/>
          </p:nvPr>
        </p:nvSpPr>
        <p:spPr>
          <a:xfrm>
            <a:off x="609600" y="1334968"/>
            <a:ext cx="7924800" cy="4574714"/>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When Jesus got out of the boat, a man with an impure spirit came from the tombs to meet him.  When he saw Jesus from a distance, he ran and fell on his knees in front of him.              MARK 5:2, 6</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2" name="GO FOR THE LEADER"/>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GO FOR THE LEADER</a:t>
            </a:r>
          </a:p>
        </p:txBody>
      </p:sp>
      <p:sp>
        <p:nvSpPr>
          <p:cNvPr id="233" name="He shouted at the top of his voice, &quot;What do you want with me, Jesus, Son of the Most High God? In God's name don't torture me!” For Jesus had said to him, &quot;Come out of this man, you impure spirit!”…"/>
          <p:cNvSpPr txBox="1"/>
          <p:nvPr>
            <p:ph type="body" idx="1"/>
          </p:nvPr>
        </p:nvSpPr>
        <p:spPr>
          <a:xfrm>
            <a:off x="609600" y="1021227"/>
            <a:ext cx="7924800" cy="5253952"/>
          </a:xfrm>
          <a:prstGeom prst="rect">
            <a:avLst/>
          </a:prstGeom>
        </p:spPr>
        <p:txBody>
          <a:bodyPr/>
          <a:lstStyle/>
          <a:p>
            <a:pPr marL="0" indent="0" algn="ctr">
              <a:spcBef>
                <a:spcPts val="900"/>
              </a:spcBef>
              <a:buSzTx/>
              <a:buNone/>
              <a:defRPr b="1" i="1" spc="0" sz="4000">
                <a:latin typeface="Arial"/>
                <a:ea typeface="Arial"/>
                <a:cs typeface="Arial"/>
                <a:sym typeface="Arial"/>
              </a:defRPr>
            </a:pPr>
            <a:r>
              <a:t>He shouted at the top of his voice, "What do you want with me, Jesus, Son of the Most High God? In God's name don't torture me!” For Jesus had said to him, "Come out of this man, you impure spirit!”</a:t>
            </a:r>
          </a:p>
          <a:p>
            <a:pPr marL="0" indent="0" algn="ctr">
              <a:spcBef>
                <a:spcPts val="900"/>
              </a:spcBef>
              <a:buSzTx/>
              <a:buNone/>
              <a:defRPr b="1" i="1" spc="0" sz="4000">
                <a:latin typeface="Arial"/>
                <a:ea typeface="Arial"/>
                <a:cs typeface="Arial"/>
                <a:sym typeface="Arial"/>
              </a:defRPr>
            </a:pPr>
            <a:r>
              <a:t>MARK 5:7, 8</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5" name="GO FOR THE LEADER"/>
          <p:cNvSpPr txBox="1"/>
          <p:nvPr>
            <p:ph type="title"/>
          </p:nvPr>
        </p:nvSpPr>
        <p:spPr>
          <a:xfrm>
            <a:off x="609600" y="1"/>
            <a:ext cx="8328849" cy="944247"/>
          </a:xfrm>
          <a:prstGeom prst="rect">
            <a:avLst/>
          </a:prstGeom>
        </p:spPr>
        <p:txBody>
          <a:bodyPr/>
          <a:lstStyle>
            <a:lvl1pPr>
              <a:defRPr b="1" spc="0" sz="4000">
                <a:solidFill>
                  <a:srgbClr val="FFFF00"/>
                </a:solidFill>
                <a:latin typeface="Arial"/>
                <a:ea typeface="Arial"/>
                <a:cs typeface="Arial"/>
                <a:sym typeface="Arial"/>
              </a:defRPr>
            </a:lvl1pPr>
          </a:lstStyle>
          <a:p>
            <a:pPr/>
            <a:r>
              <a:t>GO FOR THE LEADER</a:t>
            </a:r>
          </a:p>
        </p:txBody>
      </p:sp>
      <p:sp>
        <p:nvSpPr>
          <p:cNvPr id="236" name="Then Jesus asked him, &quot;What is your name?” &quot;My name is Legion,&quot; he replied, &quot;for we are many.” And he begged Jesus again and again not to send them out of the area.                             MARK 5:9, 10"/>
          <p:cNvSpPr txBox="1"/>
          <p:nvPr>
            <p:ph type="body" idx="1"/>
          </p:nvPr>
        </p:nvSpPr>
        <p:spPr>
          <a:xfrm>
            <a:off x="609600" y="1172168"/>
            <a:ext cx="7924800" cy="5388720"/>
          </a:xfrm>
          <a:prstGeom prst="rect">
            <a:avLst/>
          </a:prstGeom>
        </p:spPr>
        <p:txBody>
          <a:bodyPr/>
          <a:lstStyle>
            <a:lvl1pPr marL="0" indent="0" algn="ctr">
              <a:spcBef>
                <a:spcPts val="900"/>
              </a:spcBef>
              <a:buSzTx/>
              <a:buNone/>
              <a:defRPr b="1" i="1" spc="0" sz="4200">
                <a:latin typeface="Arial"/>
                <a:ea typeface="Arial"/>
                <a:cs typeface="Arial"/>
                <a:sym typeface="Arial"/>
              </a:defRPr>
            </a:lvl1pPr>
          </a:lstStyle>
          <a:p>
            <a:pPr/>
            <a:r>
              <a:t>Then Jesus asked him, "What is your name?” "My name is Legion," he replied, "for we are many.” And he begged Jesus again and again not to send them out of the area.                             MARK 5:9, 10</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27" name="Jesus answered, “Very truly I tell you, no one can enter the kingdom of God unless they are born of water and the Spirit.”…"/>
          <p:cNvSpPr txBox="1"/>
          <p:nvPr>
            <p:ph type="body" idx="1"/>
          </p:nvPr>
        </p:nvSpPr>
        <p:spPr>
          <a:xfrm>
            <a:off x="609600" y="956445"/>
            <a:ext cx="7924800" cy="4855589"/>
          </a:xfrm>
          <a:prstGeom prst="rect">
            <a:avLst/>
          </a:prstGeom>
        </p:spPr>
        <p:txBody>
          <a:bodyPr/>
          <a:lstStyle/>
          <a:p>
            <a:pPr marL="0" indent="0" algn="ctr" defTabSz="896111">
              <a:spcBef>
                <a:spcPts val="1000"/>
              </a:spcBef>
              <a:buSzTx/>
              <a:buNone/>
              <a:defRPr spc="0" sz="4312">
                <a:latin typeface="Arial Black"/>
                <a:ea typeface="Arial Black"/>
                <a:cs typeface="Arial Black"/>
                <a:sym typeface="Arial Black"/>
              </a:defRPr>
            </a:pPr>
            <a:r>
              <a:t>Jesus answered, “Very truly I tell you, no one can enter the kingdom of God unless they are born of water and the Spirit.”</a:t>
            </a:r>
          </a:p>
          <a:p>
            <a:pPr marL="0" indent="0" algn="ctr" defTabSz="896111">
              <a:spcBef>
                <a:spcPts val="1000"/>
              </a:spcBef>
              <a:buSzTx/>
              <a:buNone/>
              <a:defRPr spc="0" sz="4312">
                <a:latin typeface="Arial Black"/>
                <a:ea typeface="Arial Black"/>
                <a:cs typeface="Arial Black"/>
                <a:sym typeface="Arial Black"/>
              </a:defRPr>
            </a:pPr>
            <a:r>
              <a:t>John 3:5 NIV</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CONTEND THAT GOD OWNS ALL THINGS"/>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CONTEND THAT GOD OWNS ALL THINGS</a:t>
            </a:r>
          </a:p>
        </p:txBody>
      </p:sp>
      <p:sp>
        <p:nvSpPr>
          <p:cNvPr id="239" name="The earth is the LORD 's, and everything in it, the world, and all who live in it;…"/>
          <p:cNvSpPr txBox="1"/>
          <p:nvPr>
            <p:ph type="body" idx="1"/>
          </p:nvPr>
        </p:nvSpPr>
        <p:spPr>
          <a:xfrm>
            <a:off x="609600" y="1792322"/>
            <a:ext cx="7924800" cy="3804081"/>
          </a:xfrm>
          <a:prstGeom prst="rect">
            <a:avLst/>
          </a:prstGeom>
        </p:spPr>
        <p:txBody>
          <a:bodyPr/>
          <a:lstStyle/>
          <a:p>
            <a:pPr marL="0" indent="0" algn="ctr" defTabSz="905255">
              <a:spcBef>
                <a:spcPts val="900"/>
              </a:spcBef>
              <a:buSzTx/>
              <a:buNone/>
              <a:defRPr b="1" i="1" spc="0" sz="4950">
                <a:latin typeface="Arial"/>
                <a:ea typeface="Arial"/>
                <a:cs typeface="Arial"/>
                <a:sym typeface="Arial"/>
              </a:defRPr>
            </a:pPr>
            <a:r>
              <a:t>The earth is the LORD 's, and </a:t>
            </a:r>
            <a:r>
              <a:rPr>
                <a:solidFill>
                  <a:srgbClr val="00FFFF"/>
                </a:solidFill>
              </a:rPr>
              <a:t>everything in it</a:t>
            </a:r>
            <a:r>
              <a:t>, the world, and all who live in it;</a:t>
            </a:r>
          </a:p>
          <a:p>
            <a:pPr marL="0" indent="0" algn="ctr" defTabSz="905255">
              <a:spcBef>
                <a:spcPts val="900"/>
              </a:spcBef>
              <a:buSzTx/>
              <a:buNone/>
              <a:defRPr b="1" i="1" spc="0" sz="4950">
                <a:latin typeface="Arial"/>
                <a:ea typeface="Arial"/>
                <a:cs typeface="Arial"/>
                <a:sym typeface="Arial"/>
              </a:defRPr>
            </a:pPr>
            <a:r>
              <a:t>PSALM 24:1</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1" name="USE YOUR SPIRITUAL AUTHORITY AND WEAPONS IN JESUS"/>
          <p:cNvSpPr txBox="1"/>
          <p:nvPr>
            <p:ph type="title"/>
          </p:nvPr>
        </p:nvSpPr>
        <p:spPr>
          <a:xfrm>
            <a:off x="609600" y="0"/>
            <a:ext cx="8328849" cy="1953615"/>
          </a:xfrm>
          <a:prstGeom prst="rect">
            <a:avLst/>
          </a:prstGeom>
        </p:spPr>
        <p:txBody>
          <a:bodyPr/>
          <a:lstStyle>
            <a:lvl1pPr>
              <a:defRPr b="1" spc="0" sz="4000">
                <a:solidFill>
                  <a:srgbClr val="FFFF00"/>
                </a:solidFill>
                <a:latin typeface="Arial"/>
                <a:ea typeface="Arial"/>
                <a:cs typeface="Arial"/>
                <a:sym typeface="Arial"/>
              </a:defRPr>
            </a:lvl1pPr>
          </a:lstStyle>
          <a:p>
            <a:pPr/>
            <a:r>
              <a:t>USE YOUR SPIRITUAL AUTHORITY AND WEAPONS IN JESUS</a:t>
            </a:r>
          </a:p>
        </p:txBody>
      </p:sp>
      <p:sp>
        <p:nvSpPr>
          <p:cNvPr id="242" name="I have given you authority to trample on snakes and scorpions and to overcome all the power of the enemy; nothing will harm you.        LUKE 10:19"/>
          <p:cNvSpPr txBox="1"/>
          <p:nvPr>
            <p:ph type="body" idx="1"/>
          </p:nvPr>
        </p:nvSpPr>
        <p:spPr>
          <a:xfrm>
            <a:off x="609600" y="2148975"/>
            <a:ext cx="7924800" cy="4037470"/>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I have given you authority to trample on snakes and scorpions and to overcome all the power of the enemy; nothing will harm you.        LUKE 10:19</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USE YOUR SPIRITUAL AUTHORITY AND WEAPONS IN JESUS"/>
          <p:cNvSpPr txBox="1"/>
          <p:nvPr>
            <p:ph type="title"/>
          </p:nvPr>
        </p:nvSpPr>
        <p:spPr>
          <a:xfrm>
            <a:off x="609600" y="0"/>
            <a:ext cx="8328849" cy="1953615"/>
          </a:xfrm>
          <a:prstGeom prst="rect">
            <a:avLst/>
          </a:prstGeom>
        </p:spPr>
        <p:txBody>
          <a:bodyPr/>
          <a:lstStyle>
            <a:lvl1pPr>
              <a:defRPr b="1" spc="0" sz="4000">
                <a:solidFill>
                  <a:srgbClr val="FFFF00"/>
                </a:solidFill>
                <a:latin typeface="Arial"/>
                <a:ea typeface="Arial"/>
                <a:cs typeface="Arial"/>
                <a:sym typeface="Arial"/>
              </a:defRPr>
            </a:lvl1pPr>
          </a:lstStyle>
          <a:p>
            <a:pPr/>
            <a:r>
              <a:t>USE YOUR SPIRITUAL AUTHORITY AND WEAPONS IN JESUS</a:t>
            </a:r>
          </a:p>
        </p:txBody>
      </p:sp>
      <p:sp>
        <p:nvSpPr>
          <p:cNvPr id="245" name="For though we live in the world, we do not wage war as the world does. The weapons we fight with are not the weapons of the world. On the contrary, they have divine power to demolish strongholds.…"/>
          <p:cNvSpPr txBox="1"/>
          <p:nvPr>
            <p:ph type="body" idx="1"/>
          </p:nvPr>
        </p:nvSpPr>
        <p:spPr>
          <a:xfrm>
            <a:off x="609600" y="1971037"/>
            <a:ext cx="7924800" cy="4557291"/>
          </a:xfrm>
          <a:prstGeom prst="rect">
            <a:avLst/>
          </a:prstGeom>
        </p:spPr>
        <p:txBody>
          <a:bodyPr/>
          <a:lstStyle/>
          <a:p>
            <a:pPr marL="0" indent="0" algn="ctr">
              <a:spcBef>
                <a:spcPts val="800"/>
              </a:spcBef>
              <a:buSzTx/>
              <a:buNone/>
              <a:defRPr b="1" i="1" spc="0" sz="3600">
                <a:latin typeface="Arial"/>
                <a:ea typeface="Arial"/>
                <a:cs typeface="Arial"/>
                <a:sym typeface="Arial"/>
              </a:defRPr>
            </a:pPr>
            <a:r>
              <a:t>For though we live in the world, we do not wage war as the world does. The weapons we fight with are not the weapons of the world. On the contrary, they have divine power to demolish strongholds.</a:t>
            </a:r>
          </a:p>
          <a:p>
            <a:pPr marL="0" indent="0" algn="ctr">
              <a:spcBef>
                <a:spcPts val="800"/>
              </a:spcBef>
              <a:buSzTx/>
              <a:buNone/>
              <a:defRPr b="1" i="1" spc="0" sz="3600">
                <a:latin typeface="Arial"/>
                <a:ea typeface="Arial"/>
                <a:cs typeface="Arial"/>
                <a:sym typeface="Arial"/>
              </a:defRPr>
            </a:pPr>
            <a:r>
              <a:t>2 CORINTHIANS 10:3, 4</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USE YOUR SPIRITUAL AUTHORITY AND WEAPONS IN JESUS"/>
          <p:cNvSpPr txBox="1"/>
          <p:nvPr>
            <p:ph type="title"/>
          </p:nvPr>
        </p:nvSpPr>
        <p:spPr>
          <a:xfrm>
            <a:off x="609600" y="0"/>
            <a:ext cx="8328849" cy="1953615"/>
          </a:xfrm>
          <a:prstGeom prst="rect">
            <a:avLst/>
          </a:prstGeom>
        </p:spPr>
        <p:txBody>
          <a:bodyPr/>
          <a:lstStyle>
            <a:lvl1pPr>
              <a:defRPr b="1" spc="0" sz="4000">
                <a:solidFill>
                  <a:srgbClr val="FFFF00"/>
                </a:solidFill>
                <a:latin typeface="Arial"/>
                <a:ea typeface="Arial"/>
                <a:cs typeface="Arial"/>
                <a:sym typeface="Arial"/>
              </a:defRPr>
            </a:lvl1pPr>
          </a:lstStyle>
          <a:p>
            <a:pPr/>
            <a:r>
              <a:t>USE YOUR SPIRITUAL AUTHORITY AND WEAPONS IN JESUS</a:t>
            </a:r>
          </a:p>
        </p:txBody>
      </p:sp>
      <p:sp>
        <p:nvSpPr>
          <p:cNvPr id="248" name="We demolish arguments and every pretension that sets itself up against the knowledge of God, and we take captive every thought to make it obedient to Christ. And we will be ready to punish every act of disobedience, once your obedience is complete.      "/>
          <p:cNvSpPr txBox="1"/>
          <p:nvPr>
            <p:ph type="body" idx="1"/>
          </p:nvPr>
        </p:nvSpPr>
        <p:spPr>
          <a:xfrm>
            <a:off x="609600" y="1953614"/>
            <a:ext cx="7924800" cy="4203504"/>
          </a:xfrm>
          <a:prstGeom prst="rect">
            <a:avLst/>
          </a:prstGeom>
        </p:spPr>
        <p:txBody>
          <a:bodyPr/>
          <a:lstStyle/>
          <a:p>
            <a:pPr marL="0" indent="0" algn="ctr">
              <a:spcBef>
                <a:spcPts val="700"/>
              </a:spcBef>
              <a:buSzTx/>
              <a:buNone/>
              <a:defRPr b="1" i="1" spc="0" sz="3200">
                <a:latin typeface="Arial"/>
                <a:ea typeface="Arial"/>
                <a:cs typeface="Arial"/>
                <a:sym typeface="Arial"/>
              </a:defRPr>
            </a:pPr>
            <a:r>
              <a:t>We </a:t>
            </a:r>
            <a:r>
              <a:rPr>
                <a:solidFill>
                  <a:srgbClr val="00FFFF"/>
                </a:solidFill>
              </a:rPr>
              <a:t>demolish arguments and every pretension</a:t>
            </a:r>
            <a:r>
              <a:t> that sets itself up against the knowledge of God, and </a:t>
            </a:r>
            <a:r>
              <a:rPr>
                <a:solidFill>
                  <a:srgbClr val="00FFFF"/>
                </a:solidFill>
              </a:rPr>
              <a:t>we take captive every thought to make it obedient to Christ</a:t>
            </a:r>
            <a:r>
              <a:t>. And we will be ready to punish every act of disobedience, once your obedience is complete.                                                2 CORINTHIANS 10:5, 6</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USE YOUR SPIRITUAL AUTHORITY AND WEAPONS IN JESUS"/>
          <p:cNvSpPr txBox="1"/>
          <p:nvPr>
            <p:ph type="title"/>
          </p:nvPr>
        </p:nvSpPr>
        <p:spPr>
          <a:xfrm>
            <a:off x="609600" y="0"/>
            <a:ext cx="8328849" cy="1953615"/>
          </a:xfrm>
          <a:prstGeom prst="rect">
            <a:avLst/>
          </a:prstGeom>
        </p:spPr>
        <p:txBody>
          <a:bodyPr/>
          <a:lstStyle>
            <a:lvl1pPr>
              <a:defRPr b="1" spc="0" sz="4000">
                <a:solidFill>
                  <a:srgbClr val="FFFF00"/>
                </a:solidFill>
                <a:latin typeface="Arial"/>
                <a:ea typeface="Arial"/>
                <a:cs typeface="Arial"/>
                <a:sym typeface="Arial"/>
              </a:defRPr>
            </a:lvl1pPr>
          </a:lstStyle>
          <a:p>
            <a:pPr/>
            <a:r>
              <a:t>USE YOUR SPIRITUAL AUTHORITY AND WEAPONS IN JESUS</a:t>
            </a:r>
          </a:p>
        </p:txBody>
      </p:sp>
      <p:sp>
        <p:nvSpPr>
          <p:cNvPr id="251" name="May the praise of God be in their mouths and a double-edged sword in their hands, to inflict vengeance on the nations and punishment on the peoples,                                                      PSALM 149:6, 7"/>
          <p:cNvSpPr txBox="1"/>
          <p:nvPr>
            <p:ph type="body" idx="1"/>
          </p:nvPr>
        </p:nvSpPr>
        <p:spPr>
          <a:xfrm>
            <a:off x="609600" y="1953615"/>
            <a:ext cx="7924800" cy="4721234"/>
          </a:xfrm>
          <a:prstGeom prst="rect">
            <a:avLst/>
          </a:prstGeom>
        </p:spPr>
        <p:txBody>
          <a:bodyPr/>
          <a:lstStyle>
            <a:lvl1pPr marL="0" indent="0" algn="ctr">
              <a:spcBef>
                <a:spcPts val="900"/>
              </a:spcBef>
              <a:buSzTx/>
              <a:buNone/>
              <a:defRPr b="1" i="1" spc="0" sz="4000">
                <a:latin typeface="Arial"/>
                <a:ea typeface="Arial"/>
                <a:cs typeface="Arial"/>
                <a:sym typeface="Arial"/>
              </a:defRPr>
            </a:lvl1pPr>
          </a:lstStyle>
          <a:p>
            <a:pPr/>
            <a:r>
              <a:t>May the praise of God be in their mouths and a double-edged sword in their hands, to inflict vengeance on the nations and punishment on the peoples,                                                      PSALM 149:6, 7</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USE YOUR SPIRITUAL AUTHORITY AND WEAPONS IN JESUS"/>
          <p:cNvSpPr txBox="1"/>
          <p:nvPr>
            <p:ph type="title"/>
          </p:nvPr>
        </p:nvSpPr>
        <p:spPr>
          <a:xfrm>
            <a:off x="609600" y="0"/>
            <a:ext cx="8328849" cy="1953615"/>
          </a:xfrm>
          <a:prstGeom prst="rect">
            <a:avLst/>
          </a:prstGeom>
        </p:spPr>
        <p:txBody>
          <a:bodyPr/>
          <a:lstStyle>
            <a:lvl1pPr>
              <a:defRPr b="1" spc="0" sz="4000">
                <a:solidFill>
                  <a:srgbClr val="FFFF00"/>
                </a:solidFill>
                <a:latin typeface="Arial"/>
                <a:ea typeface="Arial"/>
                <a:cs typeface="Arial"/>
                <a:sym typeface="Arial"/>
              </a:defRPr>
            </a:lvl1pPr>
          </a:lstStyle>
          <a:p>
            <a:pPr/>
            <a:r>
              <a:t>USE YOUR SPIRITUAL AUTHORITY AND WEAPONS IN JESUS</a:t>
            </a:r>
          </a:p>
        </p:txBody>
      </p:sp>
      <p:sp>
        <p:nvSpPr>
          <p:cNvPr id="254" name="For our struggle is not against flesh and blood, but against the rulers, against the authorities, against the powers of this dark world and against the spiritual forces of evil in the heavenly realms.                                 EPHESIANS 6:12"/>
          <p:cNvSpPr txBox="1"/>
          <p:nvPr>
            <p:ph type="body" idx="1"/>
          </p:nvPr>
        </p:nvSpPr>
        <p:spPr>
          <a:xfrm>
            <a:off x="609600" y="1933129"/>
            <a:ext cx="7924800" cy="4741721"/>
          </a:xfrm>
          <a:prstGeom prst="rect">
            <a:avLst/>
          </a:prstGeom>
        </p:spPr>
        <p:txBody>
          <a:bodyPr/>
          <a:lstStyle>
            <a:lvl1pPr marL="0" indent="0" algn="ctr">
              <a:spcBef>
                <a:spcPts val="800"/>
              </a:spcBef>
              <a:buSzTx/>
              <a:buNone/>
              <a:defRPr b="1" i="1" spc="0" sz="3600">
                <a:latin typeface="Arial"/>
                <a:ea typeface="Arial"/>
                <a:cs typeface="Arial"/>
                <a:sym typeface="Arial"/>
              </a:defRPr>
            </a:lvl1pPr>
          </a:lstStyle>
          <a:p>
            <a:pPr/>
            <a:r>
              <a:t>For our struggle is not against flesh and blood, but against the rulers, against the authorities, against the powers of this dark world and against the spiritual forces of evil in the heavenly realms.                                 EPHESIANS 6:12</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BE FLEXIBLE IN USING A VARIETY OF STRATEGIES"/>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BE FLEXIBLE IN USING A VARIETY OF STRATEGIES</a:t>
            </a:r>
          </a:p>
        </p:txBody>
      </p:sp>
      <p:sp>
        <p:nvSpPr>
          <p:cNvPr id="257" name="So he said to me, &quot;This is the word of the LORD to Zerubbabel: 'Not by might nor by power, but by my Spirit,' says the LORD Almighty.  ZECHARIAH 4:6"/>
          <p:cNvSpPr txBox="1"/>
          <p:nvPr>
            <p:ph type="body" idx="1"/>
          </p:nvPr>
        </p:nvSpPr>
        <p:spPr>
          <a:xfrm>
            <a:off x="609600" y="1904773"/>
            <a:ext cx="7924800" cy="4151431"/>
          </a:xfrm>
          <a:prstGeom prst="rect">
            <a:avLst/>
          </a:prstGeom>
        </p:spPr>
        <p:txBody>
          <a:bodyPr/>
          <a:lstStyle>
            <a:lvl1pPr marL="0" indent="0" algn="ctr">
              <a:spcBef>
                <a:spcPts val="900"/>
              </a:spcBef>
              <a:buSzTx/>
              <a:buNone/>
              <a:defRPr b="1" i="1" spc="0" sz="4200">
                <a:latin typeface="Arial"/>
                <a:ea typeface="Arial"/>
                <a:cs typeface="Arial"/>
                <a:sym typeface="Arial"/>
              </a:defRPr>
            </a:lvl1pPr>
          </a:lstStyle>
          <a:p>
            <a:pPr/>
            <a:r>
              <a:t>So he said to me, "This is the word of the LORD to Zerubbabel: 'Not by might nor by power, but by my Spirit,' says the LORD Almighty.  ZECHARIAH 4:6</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BE FLEXIBLE IN USING A VARIETY OF STRATEGIES"/>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BE FLEXIBLE IN USING A VARIETY OF STRATEGIES</a:t>
            </a:r>
          </a:p>
        </p:txBody>
      </p:sp>
      <p:sp>
        <p:nvSpPr>
          <p:cNvPr id="260" name="“The wind blows wherever it pleases. You hear its sound, but you cannot tell where it comes from or where it is going. So it is with everyone born of the Spirit.”…"/>
          <p:cNvSpPr txBox="1"/>
          <p:nvPr>
            <p:ph type="body" idx="1"/>
          </p:nvPr>
        </p:nvSpPr>
        <p:spPr>
          <a:xfrm>
            <a:off x="609600" y="1807740"/>
            <a:ext cx="7924800" cy="4248464"/>
          </a:xfrm>
          <a:prstGeom prst="rect">
            <a:avLst/>
          </a:prstGeom>
        </p:spPr>
        <p:txBody>
          <a:bodyPr/>
          <a:lstStyle/>
          <a:p>
            <a:pPr marL="0" indent="0" algn="ctr">
              <a:lnSpc>
                <a:spcPct val="90000"/>
              </a:lnSpc>
              <a:spcBef>
                <a:spcPts val="900"/>
              </a:spcBef>
              <a:buSzTx/>
              <a:buNone/>
              <a:defRPr b="1" i="1" spc="0" sz="4000">
                <a:latin typeface="Arial"/>
                <a:ea typeface="Arial"/>
                <a:cs typeface="Arial"/>
                <a:sym typeface="Arial"/>
              </a:defRPr>
            </a:pPr>
            <a:r>
              <a:t>“The wind blows wherever it pleases. You hear its sound, but you cannot tell where it comes from or where it is going. So it is with everyone born of the Spirit.”</a:t>
            </a:r>
          </a:p>
          <a:p>
            <a:pPr marL="0" indent="0" algn="ctr">
              <a:lnSpc>
                <a:spcPct val="90000"/>
              </a:lnSpc>
              <a:spcBef>
                <a:spcPts val="900"/>
              </a:spcBef>
              <a:buSzTx/>
              <a:buNone/>
              <a:defRPr b="1" i="1" spc="0" sz="4000">
                <a:latin typeface="Arial"/>
                <a:ea typeface="Arial"/>
                <a:cs typeface="Arial"/>
                <a:sym typeface="Arial"/>
              </a:defRPr>
            </a:pPr>
            <a:r>
              <a:t>JOHN 3:8</a:t>
            </a:r>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2" name="AVOID PHYSICAL CONTACT EXCEPT TO RESTRAIN"/>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AVOID PHYSICAL CONTACT EXCEPT TO RESTRAIN </a:t>
            </a:r>
          </a:p>
        </p:txBody>
      </p:sp>
      <p:sp>
        <p:nvSpPr>
          <p:cNvPr id="263" name="Love each other in a way that makes you feel close like brothers and sisters. And give each other more honor than you give yourself.…"/>
          <p:cNvSpPr txBox="1"/>
          <p:nvPr>
            <p:ph type="body" idx="1"/>
          </p:nvPr>
        </p:nvSpPr>
        <p:spPr>
          <a:xfrm>
            <a:off x="609600" y="2516626"/>
            <a:ext cx="7924800" cy="3198374"/>
          </a:xfrm>
          <a:prstGeom prst="rect">
            <a:avLst/>
          </a:prstGeom>
        </p:spPr>
        <p:txBody>
          <a:bodyPr/>
          <a:lstStyle/>
          <a:p>
            <a:pPr marL="0" indent="0" algn="ctr">
              <a:buSzTx/>
              <a:buNone/>
              <a:defRPr b="1" i="1" sz="3600">
                <a:latin typeface="Arial"/>
                <a:ea typeface="Arial"/>
                <a:cs typeface="Arial"/>
                <a:sym typeface="Arial"/>
              </a:defRPr>
            </a:pPr>
            <a:r>
              <a:t>Love each other in a way that makes you feel close like brothers and sisters. And give each other more honor than you give yourself.</a:t>
            </a:r>
          </a:p>
          <a:p>
            <a:pPr marL="0" indent="0" algn="ctr">
              <a:buSzTx/>
              <a:buNone/>
              <a:defRPr b="1" i="1" sz="3600">
                <a:latin typeface="Arial"/>
                <a:ea typeface="Arial"/>
                <a:cs typeface="Arial"/>
                <a:sym typeface="Arial"/>
              </a:defRPr>
            </a:pPr>
            <a:r>
              <a:t>Romans 12:10 ERV</a:t>
            </a: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BELIEVE IN THE POWER OF GOD"/>
          <p:cNvSpPr txBox="1"/>
          <p:nvPr>
            <p:ph type="title"/>
          </p:nvPr>
        </p:nvSpPr>
        <p:spPr>
          <a:xfrm>
            <a:off x="609600" y="0"/>
            <a:ext cx="8328849" cy="904498"/>
          </a:xfrm>
          <a:prstGeom prst="rect">
            <a:avLst/>
          </a:prstGeom>
        </p:spPr>
        <p:txBody>
          <a:bodyPr/>
          <a:lstStyle>
            <a:lvl1pPr>
              <a:defRPr b="1" spc="0" sz="4000">
                <a:solidFill>
                  <a:srgbClr val="FFFF00"/>
                </a:solidFill>
                <a:latin typeface="Arial"/>
                <a:ea typeface="Arial"/>
                <a:cs typeface="Arial"/>
                <a:sym typeface="Arial"/>
              </a:defRPr>
            </a:lvl1pPr>
          </a:lstStyle>
          <a:p>
            <a:pPr/>
            <a:r>
              <a:t>BELIEVE IN THE POWER OF GOD</a:t>
            </a:r>
          </a:p>
        </p:txBody>
      </p:sp>
      <p:sp>
        <p:nvSpPr>
          <p:cNvPr id="266" name="“But if I cast out demons by the Spirit of God, then the kingdom of God has come upon you.”…"/>
          <p:cNvSpPr txBox="1"/>
          <p:nvPr>
            <p:ph type="body" idx="1"/>
          </p:nvPr>
        </p:nvSpPr>
        <p:spPr>
          <a:xfrm>
            <a:off x="609600" y="1395264"/>
            <a:ext cx="7924800" cy="4319737"/>
          </a:xfrm>
          <a:prstGeom prst="rect">
            <a:avLst/>
          </a:prstGeom>
        </p:spPr>
        <p:txBody>
          <a:bodyPr/>
          <a:lstStyle/>
          <a:p>
            <a:pPr marL="0" indent="0" algn="ctr">
              <a:buSzTx/>
              <a:buNone/>
              <a:defRPr b="1" i="1" spc="40" sz="4800">
                <a:latin typeface="Arial"/>
                <a:ea typeface="Arial"/>
                <a:cs typeface="Arial"/>
                <a:sym typeface="Arial"/>
              </a:defRPr>
            </a:pPr>
            <a:r>
              <a:t>“But if I cast out demons by the Spirit of God, then the kingdom of God has come upon you.”</a:t>
            </a:r>
          </a:p>
          <a:p>
            <a:pPr marL="0" indent="0" algn="ctr">
              <a:buSzTx/>
              <a:buNone/>
              <a:defRPr b="1" i="1" spc="40" sz="4800">
                <a:latin typeface="Arial"/>
                <a:ea typeface="Arial"/>
                <a:cs typeface="Arial"/>
                <a:sym typeface="Arial"/>
              </a:defRPr>
            </a:pPr>
            <a:r>
              <a:t>Matthew 12:28 MEV</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30" name="“Flesh gives birth to flesh, but the Spirit gives birth to spirit.”…"/>
          <p:cNvSpPr txBox="1"/>
          <p:nvPr>
            <p:ph type="body" idx="1"/>
          </p:nvPr>
        </p:nvSpPr>
        <p:spPr>
          <a:xfrm>
            <a:off x="609600" y="1614116"/>
            <a:ext cx="7924800" cy="4197918"/>
          </a:xfrm>
          <a:prstGeom prst="rect">
            <a:avLst/>
          </a:prstGeom>
        </p:spPr>
        <p:txBody>
          <a:bodyPr/>
          <a:lstStyle/>
          <a:p>
            <a:pPr marL="0" indent="0" algn="ctr">
              <a:spcBef>
                <a:spcPts val="1000"/>
              </a:spcBef>
              <a:buSzTx/>
              <a:buNone/>
              <a:defRPr spc="0" sz="4400">
                <a:latin typeface="Arial Black"/>
                <a:ea typeface="Arial Black"/>
                <a:cs typeface="Arial Black"/>
                <a:sym typeface="Arial Black"/>
              </a:defRPr>
            </a:pPr>
            <a:r>
              <a:t>“Flesh gives birth to flesh, but the Spirit gives birth to spirit.”</a:t>
            </a:r>
          </a:p>
          <a:p>
            <a:pPr marL="0" indent="0" algn="ctr">
              <a:spcBef>
                <a:spcPts val="1000"/>
              </a:spcBef>
              <a:buSzTx/>
              <a:buNone/>
              <a:defRPr spc="0" sz="4400">
                <a:latin typeface="Arial Black"/>
                <a:ea typeface="Arial Black"/>
                <a:cs typeface="Arial Black"/>
                <a:sym typeface="Arial Black"/>
              </a:defRPr>
            </a:pPr>
            <a:r>
              <a:t>John 3:6 NIV</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8" name="REMEMBER YOUR POSITION IN CHRIST"/>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REMEMBER YOUR POSITION IN CHRIST</a:t>
            </a:r>
          </a:p>
        </p:txBody>
      </p:sp>
      <p:sp>
        <p:nvSpPr>
          <p:cNvPr id="269" name="And God raised us up with Christ and seated us with him in the heavenly realms in Christ Jesus,                               EPHESIANS 2:6"/>
          <p:cNvSpPr txBox="1"/>
          <p:nvPr>
            <p:ph type="body" idx="1"/>
          </p:nvPr>
        </p:nvSpPr>
        <p:spPr>
          <a:xfrm>
            <a:off x="609600" y="1888494"/>
            <a:ext cx="7924800" cy="3826506"/>
          </a:xfrm>
          <a:prstGeom prst="rect">
            <a:avLst/>
          </a:prstGeom>
        </p:spPr>
        <p:txBody>
          <a:bodyPr/>
          <a:lstStyle>
            <a:lvl1pPr marL="0" indent="0" algn="ctr">
              <a:spcBef>
                <a:spcPts val="900"/>
              </a:spcBef>
              <a:buSzTx/>
              <a:buNone/>
              <a:defRPr b="1" i="1" spc="0" sz="4400">
                <a:latin typeface="Arial"/>
                <a:ea typeface="Arial"/>
                <a:cs typeface="Arial"/>
                <a:sym typeface="Arial"/>
              </a:defRPr>
            </a:lvl1pPr>
          </a:lstStyle>
          <a:p>
            <a:pPr/>
            <a:r>
              <a:t>And God raised us up with Christ and seated us with him in the heavenly realms in Christ Jesus,                               EPHESIANS 2:6</a:t>
            </a: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REMEMBER YOUR POSITION IN CHRIST"/>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REMEMBER YOUR POSITION IN CHRIST</a:t>
            </a:r>
          </a:p>
        </p:txBody>
      </p:sp>
      <p:sp>
        <p:nvSpPr>
          <p:cNvPr id="272" name="far above all rule and authority, power and dominion, and every name that is invoked, not only in the present age but also in the one to come.                     EPHESIANS 1:21"/>
          <p:cNvSpPr txBox="1"/>
          <p:nvPr>
            <p:ph type="body" idx="1"/>
          </p:nvPr>
        </p:nvSpPr>
        <p:spPr>
          <a:xfrm>
            <a:off x="609600" y="1922023"/>
            <a:ext cx="7924800" cy="4186473"/>
          </a:xfrm>
          <a:prstGeom prst="rect">
            <a:avLst/>
          </a:prstGeom>
        </p:spPr>
        <p:txBody>
          <a:bodyPr/>
          <a:lstStyle>
            <a:lvl1pPr marL="0" indent="0" algn="ctr">
              <a:spcBef>
                <a:spcPts val="900"/>
              </a:spcBef>
              <a:buSzTx/>
              <a:buNone/>
              <a:defRPr b="1" i="1" spc="0" sz="4100">
                <a:latin typeface="Arial"/>
                <a:ea typeface="Arial"/>
                <a:cs typeface="Arial"/>
                <a:sym typeface="Arial"/>
              </a:defRPr>
            </a:lvl1pPr>
          </a:lstStyle>
          <a:p>
            <a:pPr/>
            <a:r>
              <a:t>far above all rule and authority, power and dominion, and every name that is invoked, not only in the present age but also in the one to come.                     EPHESIANS 1:21</a:t>
            </a:r>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BE COMPASSIONATE WITH THE PATIENT"/>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BE COMPASSIONATE WITH THE PATIENT</a:t>
            </a:r>
          </a:p>
        </p:txBody>
      </p:sp>
      <p:sp>
        <p:nvSpPr>
          <p:cNvPr id="275" name="When he saw the crowds, he had compassion on them, because they were harassed and helpless, like sheep without a shepherd.…"/>
          <p:cNvSpPr txBox="1"/>
          <p:nvPr>
            <p:ph type="body" idx="1"/>
          </p:nvPr>
        </p:nvSpPr>
        <p:spPr>
          <a:xfrm>
            <a:off x="609600" y="1821346"/>
            <a:ext cx="7924800" cy="4281788"/>
          </a:xfrm>
          <a:prstGeom prst="rect">
            <a:avLst/>
          </a:prstGeom>
        </p:spPr>
        <p:txBody>
          <a:bodyPr/>
          <a:lstStyle/>
          <a:p>
            <a:pPr marL="0" indent="0" algn="ctr">
              <a:buSzTx/>
              <a:buNone/>
              <a:defRPr b="1" i="1" spc="35" sz="4200">
                <a:latin typeface="Arial"/>
                <a:ea typeface="Arial"/>
                <a:cs typeface="Arial"/>
                <a:sym typeface="Arial"/>
              </a:defRPr>
            </a:pPr>
            <a:r>
              <a:t>When he saw the crowds, he had compassion on them, because they were harassed and helpless, like sheep without a shepherd.</a:t>
            </a:r>
          </a:p>
          <a:p>
            <a:pPr marL="0" indent="0" algn="ctr">
              <a:buSzTx/>
              <a:buNone/>
              <a:defRPr b="1" i="1" spc="35" sz="4200">
                <a:latin typeface="Arial"/>
                <a:ea typeface="Arial"/>
                <a:cs typeface="Arial"/>
                <a:sym typeface="Arial"/>
              </a:defRPr>
            </a:pPr>
            <a:r>
              <a:t>Matthew 9:36 NIV</a:t>
            </a:r>
          </a:p>
        </p:txBody>
      </p:sp>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DO NOT ENTERTAIN FEAR"/>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DO NOT ENTERTAIN FEAR</a:t>
            </a:r>
          </a:p>
        </p:txBody>
      </p:sp>
      <p:sp>
        <p:nvSpPr>
          <p:cNvPr id="278" name="God didn't give us a spirit that makes us weak and fearful. He gave us a spirit that gives us power and love. It helps us control ourselves.…"/>
          <p:cNvSpPr txBox="1"/>
          <p:nvPr>
            <p:ph type="body" idx="1"/>
          </p:nvPr>
        </p:nvSpPr>
        <p:spPr>
          <a:xfrm>
            <a:off x="609600" y="1141844"/>
            <a:ext cx="7924800" cy="4848085"/>
          </a:xfrm>
          <a:prstGeom prst="rect">
            <a:avLst/>
          </a:prstGeom>
        </p:spPr>
        <p:txBody>
          <a:bodyPr/>
          <a:lstStyle/>
          <a:p>
            <a:pPr marL="0" indent="0" algn="ctr">
              <a:buSzTx/>
              <a:buNone/>
              <a:defRPr b="1" i="1" spc="36" sz="4400">
                <a:latin typeface="Arial"/>
                <a:ea typeface="Arial"/>
                <a:cs typeface="Arial"/>
                <a:sym typeface="Arial"/>
              </a:defRPr>
            </a:pPr>
            <a:r>
              <a:t>God didn't give us a spirit that makes us weak and fearful. He gave us a spirit that gives us power and love. It helps us control ourselves.</a:t>
            </a:r>
          </a:p>
          <a:p>
            <a:pPr marL="0" indent="0" algn="ctr">
              <a:buSzTx/>
              <a:buNone/>
              <a:defRPr b="1" i="1" spc="36" sz="4400">
                <a:latin typeface="Arial"/>
                <a:ea typeface="Arial"/>
                <a:cs typeface="Arial"/>
                <a:sym typeface="Arial"/>
              </a:defRPr>
            </a:pPr>
            <a:r>
              <a:t>2 Timothy 1:7 NIRV</a:t>
            </a:r>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0" name="NEVER CLOSE YOUR EYES WHILE MINISTERING"/>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NEVER CLOSE YOUR EYES WHILE MINISTERING</a:t>
            </a:r>
          </a:p>
        </p:txBody>
      </p:sp>
      <p:sp>
        <p:nvSpPr>
          <p:cNvPr id="281" name="But Moses answered, “Don’t be afraid! Stand still and you will see the LORD save you today. You will never see these Egyptians again after today. You only need to remain calm; the LORD will fight for you.”…"/>
          <p:cNvSpPr txBox="1"/>
          <p:nvPr>
            <p:ph type="body" idx="1"/>
          </p:nvPr>
        </p:nvSpPr>
        <p:spPr>
          <a:xfrm>
            <a:off x="609600" y="1578696"/>
            <a:ext cx="7924800" cy="4540611"/>
          </a:xfrm>
          <a:prstGeom prst="rect">
            <a:avLst/>
          </a:prstGeom>
        </p:spPr>
        <p:txBody>
          <a:bodyPr/>
          <a:lstStyle/>
          <a:p>
            <a:pPr marL="0" indent="0" algn="ctr">
              <a:buSzTx/>
              <a:buNone/>
              <a:defRPr b="1" i="1" spc="30" sz="3700">
                <a:latin typeface="Arial"/>
                <a:ea typeface="Arial"/>
                <a:cs typeface="Arial"/>
                <a:sym typeface="Arial"/>
              </a:defRPr>
            </a:pPr>
            <a:r>
              <a:t>But Moses answered, “Don’t be afraid! Stand still and you will see the LORD save you today. You will never see these Egyptians again after today. You only need to remain calm; the LORD will fight for you.”</a:t>
            </a:r>
          </a:p>
          <a:p>
            <a:pPr marL="0" indent="0" algn="ctr">
              <a:buSzTx/>
              <a:buNone/>
              <a:defRPr b="1" i="1" spc="30" sz="3700">
                <a:latin typeface="Arial"/>
                <a:ea typeface="Arial"/>
                <a:cs typeface="Arial"/>
                <a:sym typeface="Arial"/>
              </a:defRPr>
            </a:pPr>
            <a:r>
              <a:t>Exodus 14:13-14 NCV</a:t>
            </a:r>
          </a:p>
        </p:txBody>
      </p:sp>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OUR GOAL: REPENTANCE"/>
          <p:cNvSpPr txBox="1"/>
          <p:nvPr>
            <p:ph type="title"/>
          </p:nvPr>
        </p:nvSpPr>
        <p:spPr>
          <a:xfrm>
            <a:off x="609600" y="0"/>
            <a:ext cx="8328849" cy="1276755"/>
          </a:xfrm>
          <a:prstGeom prst="rect">
            <a:avLst/>
          </a:prstGeom>
        </p:spPr>
        <p:txBody>
          <a:bodyPr/>
          <a:lstStyle>
            <a:lvl1pPr>
              <a:defRPr b="1" spc="0" sz="4000">
                <a:solidFill>
                  <a:srgbClr val="FFFF00"/>
                </a:solidFill>
                <a:latin typeface="Arial"/>
                <a:ea typeface="Arial"/>
                <a:cs typeface="Arial"/>
                <a:sym typeface="Arial"/>
              </a:defRPr>
            </a:lvl1pPr>
          </a:lstStyle>
          <a:p>
            <a:pPr/>
            <a:r>
              <a:t>OUR GOAL: REPENTANCE</a:t>
            </a:r>
          </a:p>
        </p:txBody>
      </p:sp>
      <p:sp>
        <p:nvSpPr>
          <p:cNvPr id="284" name="“When Jesus heard it, he saith unto them, They that are whole have no need of the physician, but they that are sick: I came not to call the righteous, but sinners to repentance.”…"/>
          <p:cNvSpPr txBox="1"/>
          <p:nvPr>
            <p:ph type="body" idx="1"/>
          </p:nvPr>
        </p:nvSpPr>
        <p:spPr>
          <a:prstGeom prst="rect">
            <a:avLst/>
          </a:prstGeom>
        </p:spPr>
        <p:txBody>
          <a:bodyPr/>
          <a:lstStyle/>
          <a:p>
            <a:pPr marL="0" indent="0" algn="ctr">
              <a:buSzTx/>
              <a:buNone/>
              <a:defRPr b="1" i="1" sz="3600">
                <a:latin typeface="Arial"/>
                <a:ea typeface="Arial"/>
                <a:cs typeface="Arial"/>
                <a:sym typeface="Arial"/>
              </a:defRPr>
            </a:pPr>
            <a:r>
              <a:t>“When Jesus heard it, he saith unto them, They that are whole have no need of the physician, but they that are sick: I came not to call the righteous, but sinners to repentance.”</a:t>
            </a:r>
          </a:p>
          <a:p>
            <a:pPr marL="0" indent="0" algn="ctr">
              <a:buSzTx/>
              <a:buNone/>
              <a:defRPr b="1" i="1" sz="3600">
                <a:latin typeface="Arial"/>
                <a:ea typeface="Arial"/>
                <a:cs typeface="Arial"/>
                <a:sym typeface="Arial"/>
              </a:defRPr>
            </a:pPr>
            <a:r>
              <a:t>Mark 2:17 KJV</a:t>
            </a:r>
          </a:p>
        </p:txBody>
      </p:sp>
    </p:spTree>
  </p:cSld>
  <p:clrMapOvr>
    <a:masterClrMapping/>
  </p:clrMapOvr>
  <p:transition xmlns:p14="http://schemas.microsoft.com/office/powerpoint/2010/main" spd="med" advClick="1"/>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DON’T BE MANIFESTATION-CENTERED"/>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DON’T BE MANIFESTATION-CENTERED</a:t>
            </a:r>
          </a:p>
        </p:txBody>
      </p:sp>
      <p:sp>
        <p:nvSpPr>
          <p:cNvPr id="287" name="“And he straitly charged them that they should not make him known.”…"/>
          <p:cNvSpPr txBox="1"/>
          <p:nvPr>
            <p:ph type="body" idx="1"/>
          </p:nvPr>
        </p:nvSpPr>
        <p:spPr>
          <a:xfrm>
            <a:off x="609600" y="2306387"/>
            <a:ext cx="7924800" cy="3408613"/>
          </a:xfrm>
          <a:prstGeom prst="rect">
            <a:avLst/>
          </a:prstGeom>
        </p:spPr>
        <p:txBody>
          <a:bodyPr/>
          <a:lstStyle/>
          <a:p>
            <a:pPr marL="0" indent="0" algn="ctr">
              <a:buSzTx/>
              <a:buNone/>
              <a:defRPr b="1" i="1" sz="3600">
                <a:latin typeface="Arial"/>
                <a:ea typeface="Arial"/>
                <a:cs typeface="Arial"/>
                <a:sym typeface="Arial"/>
              </a:defRPr>
            </a:pPr>
            <a:r>
              <a:t>“And he straitly charged them that they should not make him known.”</a:t>
            </a:r>
          </a:p>
          <a:p>
            <a:pPr marL="0" indent="0" algn="ctr">
              <a:buSzTx/>
              <a:buNone/>
              <a:defRPr b="1" i="1" sz="3600">
                <a:latin typeface="Arial"/>
                <a:ea typeface="Arial"/>
                <a:cs typeface="Arial"/>
                <a:sym typeface="Arial"/>
              </a:defRPr>
            </a:pPr>
            <a:r>
              <a:t>Mark 3:12 KJV</a:t>
            </a:r>
          </a:p>
        </p:txBody>
      </p:sp>
    </p:spTree>
  </p:cSld>
  <p:clrMapOvr>
    <a:masterClrMapping/>
  </p:clrMapOvr>
  <p:transition xmlns:p14="http://schemas.microsoft.com/office/powerpoint/2010/main" spd="med" advClick="1"/>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9" name="AFTER"/>
          <p:cNvSpPr txBox="1"/>
          <p:nvPr>
            <p:ph type="subTitle" sz="quarter" idx="1"/>
          </p:nvPr>
        </p:nvSpPr>
        <p:spPr>
          <a:prstGeom prst="rect">
            <a:avLst/>
          </a:prstGeom>
        </p:spPr>
        <p:txBody>
          <a:bodyPr/>
          <a:lstStyle>
            <a:lvl1pPr>
              <a:spcBef>
                <a:spcPts val="900"/>
              </a:spcBef>
              <a:defRPr b="1" spc="0" sz="5000">
                <a:latin typeface="Arial"/>
                <a:ea typeface="Arial"/>
                <a:cs typeface="Arial"/>
                <a:sym typeface="Arial"/>
              </a:defRPr>
            </a:lvl1pPr>
          </a:lstStyle>
          <a:p>
            <a:pPr/>
            <a:r>
              <a:t>AFTER</a:t>
            </a:r>
          </a:p>
        </p:txBody>
      </p:sp>
      <p:sp>
        <p:nvSpPr>
          <p:cNvPr id="290" name="INNER HEALING               &amp;                  DELIVERANCE"/>
          <p:cNvSpPr txBox="1"/>
          <p:nvPr>
            <p:ph type="ctrTitle"/>
          </p:nvPr>
        </p:nvSpPr>
        <p:spPr>
          <a:xfrm>
            <a:off x="685800" y="748886"/>
            <a:ext cx="7772400" cy="2729029"/>
          </a:xfrm>
          <a:prstGeom prst="rect">
            <a:avLst/>
          </a:prstGeom>
        </p:spPr>
        <p:txBody>
          <a:bodyPr/>
          <a:lstStyle>
            <a:lvl1pPr defTabSz="749808">
              <a:defRPr spc="0" sz="4920">
                <a:latin typeface="Arial Black"/>
                <a:ea typeface="Arial Black"/>
                <a:cs typeface="Arial Black"/>
                <a:sym typeface="Arial Black"/>
              </a:defRPr>
            </a:lvl1pPr>
          </a:lstStyle>
          <a:p>
            <a:pPr/>
            <a:r>
              <a:t>INNER HEALING               &amp;                  DELIVERANCE</a:t>
            </a:r>
          </a:p>
        </p:txBody>
      </p:sp>
    </p:spTree>
  </p:cSld>
  <p:clrMapOvr>
    <a:masterClrMapping/>
  </p:clrMapOvr>
  <p:transition xmlns:p14="http://schemas.microsoft.com/office/powerpoint/2010/main" spd="med" advClick="1"/>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2" name="ENSURE CONFIDENTIALITY"/>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ENSURE CONFIDENTIALITY</a:t>
            </a:r>
          </a:p>
        </p:txBody>
      </p:sp>
      <p:sp>
        <p:nvSpPr>
          <p:cNvPr id="293" name="If you want to tell your friends about your own problems, tell them. But don’t discuss what someone told you in private.…"/>
          <p:cNvSpPr txBox="1"/>
          <p:nvPr>
            <p:ph type="body" idx="1"/>
          </p:nvPr>
        </p:nvSpPr>
        <p:spPr>
          <a:xfrm>
            <a:off x="609600" y="2096148"/>
            <a:ext cx="7924800" cy="3618852"/>
          </a:xfrm>
          <a:prstGeom prst="rect">
            <a:avLst/>
          </a:prstGeom>
        </p:spPr>
        <p:txBody>
          <a:bodyPr/>
          <a:lstStyle/>
          <a:p>
            <a:pPr marL="0" indent="0" algn="ctr">
              <a:buSzTx/>
              <a:buNone/>
              <a:defRPr b="1" i="1" sz="3600">
                <a:latin typeface="Arial"/>
                <a:ea typeface="Arial"/>
                <a:cs typeface="Arial"/>
                <a:sym typeface="Arial"/>
              </a:defRPr>
            </a:pPr>
            <a:r>
              <a:t>If you want to tell your friends about your own problems, tell them. But don’t discuss what someone told you in private.</a:t>
            </a:r>
          </a:p>
          <a:p>
            <a:pPr marL="0" indent="0" algn="ctr">
              <a:buSzTx/>
              <a:buNone/>
              <a:defRPr b="1" i="1" sz="3600">
                <a:latin typeface="Arial"/>
                <a:ea typeface="Arial"/>
                <a:cs typeface="Arial"/>
                <a:sym typeface="Arial"/>
              </a:defRPr>
            </a:pPr>
            <a:r>
              <a:t>Proverbs 25:9 ERV</a:t>
            </a:r>
          </a:p>
        </p:txBody>
      </p:sp>
    </p:spTree>
  </p:cSld>
  <p:clrMapOvr>
    <a:masterClrMapping/>
  </p:clrMapOvr>
  <p:transition xmlns:p14="http://schemas.microsoft.com/office/powerpoint/2010/main" spd="med" advClick="1"/>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5" name="ALWAYS SEND THE DEMONS AT JESUS’ FEET AFTER DELIVERANCE"/>
          <p:cNvSpPr txBox="1"/>
          <p:nvPr>
            <p:ph type="title"/>
          </p:nvPr>
        </p:nvSpPr>
        <p:spPr>
          <a:xfrm>
            <a:off x="609600" y="0"/>
            <a:ext cx="8328849" cy="2067575"/>
          </a:xfrm>
          <a:prstGeom prst="rect">
            <a:avLst/>
          </a:prstGeom>
        </p:spPr>
        <p:txBody>
          <a:bodyPr/>
          <a:lstStyle>
            <a:lvl1pPr>
              <a:defRPr b="1" spc="0" sz="4000">
                <a:solidFill>
                  <a:srgbClr val="FFFF00"/>
                </a:solidFill>
                <a:latin typeface="Arial"/>
                <a:ea typeface="Arial"/>
                <a:cs typeface="Arial"/>
                <a:sym typeface="Arial"/>
              </a:defRPr>
            </a:lvl1pPr>
          </a:lstStyle>
          <a:p>
            <a:pPr/>
            <a:r>
              <a:t>ALWAYS SEND THE DEMONS AT JESUS’ FEET AFTER DELIVERANCE</a:t>
            </a:r>
          </a:p>
        </p:txBody>
      </p:sp>
      <p:sp>
        <p:nvSpPr>
          <p:cNvPr id="296" name="But when Christ had offered for all time a single sacrifice for sins, he sat down at the right hand of God, waiting from that time until his enemies should be made a footstool for his feet.…"/>
          <p:cNvSpPr txBox="1"/>
          <p:nvPr>
            <p:ph type="body" idx="1"/>
          </p:nvPr>
        </p:nvSpPr>
        <p:spPr>
          <a:xfrm>
            <a:off x="695888" y="2139506"/>
            <a:ext cx="7924801" cy="4114801"/>
          </a:xfrm>
          <a:prstGeom prst="rect">
            <a:avLst/>
          </a:prstGeom>
        </p:spPr>
        <p:txBody>
          <a:bodyPr/>
          <a:lstStyle/>
          <a:p>
            <a:pPr marL="0" indent="0" algn="ctr">
              <a:buSzTx/>
              <a:buNone/>
              <a:defRPr b="1" i="1" sz="3600">
                <a:latin typeface="Arial"/>
                <a:ea typeface="Arial"/>
                <a:cs typeface="Arial"/>
                <a:sym typeface="Arial"/>
              </a:defRPr>
            </a:pPr>
            <a:r>
              <a:t>But when Christ had offered for all time a single sacrifice for sins, he sat down at the right hand of God, waiting from that time until his enemies should be made a footstool for his feet.</a:t>
            </a:r>
          </a:p>
          <a:p>
            <a:pPr marL="0" indent="0" algn="ctr">
              <a:buSzTx/>
              <a:buNone/>
              <a:defRPr b="1" i="1" sz="3600">
                <a:latin typeface="Arial"/>
                <a:ea typeface="Arial"/>
                <a:cs typeface="Arial"/>
                <a:sym typeface="Arial"/>
              </a:defRPr>
            </a:pPr>
            <a:r>
              <a:t>Hebrews 10:12-13 ESV</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33" name="“You should not be surprised at my saying, ‘You must be born again.’”…"/>
          <p:cNvSpPr txBox="1"/>
          <p:nvPr>
            <p:ph type="body" idx="1"/>
          </p:nvPr>
        </p:nvSpPr>
        <p:spPr>
          <a:xfrm>
            <a:off x="609600" y="1301452"/>
            <a:ext cx="7924800" cy="4510582"/>
          </a:xfrm>
          <a:prstGeom prst="rect">
            <a:avLst/>
          </a:prstGeom>
        </p:spPr>
        <p:txBody>
          <a:bodyPr/>
          <a:lstStyle/>
          <a:p>
            <a:pPr marL="0" indent="0" algn="ctr">
              <a:spcBef>
                <a:spcPts val="1000"/>
              </a:spcBef>
              <a:buSzTx/>
              <a:buNone/>
              <a:defRPr spc="0" sz="4400">
                <a:latin typeface="Arial Black"/>
                <a:ea typeface="Arial Black"/>
                <a:cs typeface="Arial Black"/>
                <a:sym typeface="Arial Black"/>
              </a:defRPr>
            </a:pPr>
            <a:r>
              <a:t>“You should not be surprised at my saying, ‘You must be born again.’”</a:t>
            </a:r>
          </a:p>
          <a:p>
            <a:pPr marL="0" indent="0" algn="ctr">
              <a:spcBef>
                <a:spcPts val="1000"/>
              </a:spcBef>
              <a:buSzTx/>
              <a:buNone/>
              <a:defRPr spc="0" sz="4400">
                <a:latin typeface="Arial Black"/>
                <a:ea typeface="Arial Black"/>
                <a:cs typeface="Arial Black"/>
                <a:sym typeface="Arial Black"/>
              </a:defRPr>
            </a:pPr>
            <a:r>
              <a:t>John 3:7 NIV</a:t>
            </a:r>
          </a:p>
        </p:txBody>
      </p:sp>
    </p:spTree>
  </p:cSld>
  <p:clrMapOvr>
    <a:masterClrMapping/>
  </p:clrMapOvr>
  <p:transition xmlns:p14="http://schemas.microsoft.com/office/powerpoint/2010/main" spd="med" advClick="1"/>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8" name="FORBID RETALIATIO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FORBID RETALIATION</a:t>
            </a:r>
          </a:p>
        </p:txBody>
      </p:sp>
      <p:sp>
        <p:nvSpPr>
          <p:cNvPr id="299" name="“So no weapon that is used against you will defeat you. You will show that those who speak against you are wrong. These are the good things my servants receive. Their victory comes from me,” says the LORD.…"/>
          <p:cNvSpPr txBox="1"/>
          <p:nvPr>
            <p:ph type="body" idx="1"/>
          </p:nvPr>
        </p:nvSpPr>
        <p:spPr>
          <a:xfrm>
            <a:off x="609600" y="975886"/>
            <a:ext cx="7924800" cy="5235126"/>
          </a:xfrm>
          <a:prstGeom prst="rect">
            <a:avLst/>
          </a:prstGeom>
        </p:spPr>
        <p:txBody>
          <a:bodyPr/>
          <a:lstStyle/>
          <a:p>
            <a:pPr marL="0" indent="0" algn="ctr" defTabSz="896111">
              <a:spcBef>
                <a:spcPts val="500"/>
              </a:spcBef>
              <a:buSzTx/>
              <a:buNone/>
              <a:defRPr b="1" i="1" spc="32" sz="3920">
                <a:latin typeface="Arial"/>
                <a:ea typeface="Arial"/>
                <a:cs typeface="Arial"/>
                <a:sym typeface="Arial"/>
              </a:defRPr>
            </a:pPr>
            <a:r>
              <a:t>“So no weapon that is used against you will defeat you. You will show that those who speak against you are wrong. These are the good things my servants receive. Their victory comes from me,” says the LORD.</a:t>
            </a:r>
          </a:p>
          <a:p>
            <a:pPr marL="0" indent="0" algn="ctr" defTabSz="896111">
              <a:spcBef>
                <a:spcPts val="500"/>
              </a:spcBef>
              <a:buSzTx/>
              <a:buNone/>
              <a:defRPr b="1" i="1" spc="32" sz="3920">
                <a:latin typeface="Arial"/>
                <a:ea typeface="Arial"/>
                <a:cs typeface="Arial"/>
                <a:sym typeface="Arial"/>
              </a:defRPr>
            </a:pPr>
            <a:r>
              <a:t>Isaiah 54:17 NCV</a:t>
            </a:r>
          </a:p>
        </p:txBody>
      </p:sp>
    </p:spTree>
  </p:cSld>
  <p:clrMapOvr>
    <a:masterClrMapping/>
  </p:clrMapOvr>
  <p:transition xmlns:p14="http://schemas.microsoft.com/office/powerpoint/2010/main" spd="med" advClick="1"/>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1" name="ANOINT WITH OIL"/>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ANOINT WITH OIL</a:t>
            </a:r>
          </a:p>
        </p:txBody>
      </p:sp>
      <p:sp>
        <p:nvSpPr>
          <p:cNvPr id="302" name="“And it shall come to pass in that day, that his burden shall depart from off thy shoulder, and his yoke from off thy neck, and the yoke shall be destroyed because of the anointing.”…"/>
          <p:cNvSpPr txBox="1"/>
          <p:nvPr>
            <p:ph type="body" idx="1"/>
          </p:nvPr>
        </p:nvSpPr>
        <p:spPr>
          <a:xfrm>
            <a:off x="609600" y="1842783"/>
            <a:ext cx="7924800" cy="3872217"/>
          </a:xfrm>
          <a:prstGeom prst="rect">
            <a:avLst/>
          </a:prstGeom>
        </p:spPr>
        <p:txBody>
          <a:bodyPr/>
          <a:lstStyle/>
          <a:p>
            <a:pPr marL="0" indent="0" algn="ctr" defTabSz="905255">
              <a:spcBef>
                <a:spcPts val="500"/>
              </a:spcBef>
              <a:buSzTx/>
              <a:buNone/>
              <a:defRPr b="1" i="1" spc="29" sz="3564">
                <a:latin typeface="Arial"/>
                <a:ea typeface="Arial"/>
                <a:cs typeface="Arial"/>
                <a:sym typeface="Arial"/>
              </a:defRPr>
            </a:pPr>
            <a:r>
              <a:t>“And it shall come to pass in that day, that his burden shall depart from off thy shoulder, and his yoke from off thy neck, and the yoke shall be destroyed because of the anointing.”</a:t>
            </a:r>
          </a:p>
          <a:p>
            <a:pPr marL="0" indent="0" algn="ctr" defTabSz="905255">
              <a:spcBef>
                <a:spcPts val="500"/>
              </a:spcBef>
              <a:buSzTx/>
              <a:buNone/>
              <a:defRPr b="1" i="1" spc="29" sz="3564">
                <a:latin typeface="Arial"/>
                <a:ea typeface="Arial"/>
                <a:cs typeface="Arial"/>
                <a:sym typeface="Arial"/>
              </a:defRPr>
            </a:pPr>
            <a:r>
              <a:t>Isaiah 10:27 RV1885</a:t>
            </a:r>
          </a:p>
        </p:txBody>
      </p:sp>
    </p:spTree>
  </p:cSld>
  <p:clrMapOvr>
    <a:masterClrMapping/>
  </p:clrMapOvr>
  <p:transition xmlns:p14="http://schemas.microsoft.com/office/powerpoint/2010/main" spd="med" advClick="1"/>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4" name="SHARE WITH OTHERS WHAT GOD HAS DONE FOR YOU"/>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SHARE WITH OTHERS WHAT GOD HAS DONE FOR YOU</a:t>
            </a:r>
          </a:p>
        </p:txBody>
      </p:sp>
      <p:sp>
        <p:nvSpPr>
          <p:cNvPr id="305" name="But Jesus would not let him. He said, “Go home to your family and tell them how much the Lord has done for you and how he has had mercy on you.” So the man left and began to tell the people in the Ten Towns about what Jesus had done for him. And everyone"/>
          <p:cNvSpPr txBox="1"/>
          <p:nvPr>
            <p:ph type="body" idx="1"/>
          </p:nvPr>
        </p:nvSpPr>
        <p:spPr>
          <a:xfrm>
            <a:off x="609600" y="1859065"/>
            <a:ext cx="7924800" cy="4729607"/>
          </a:xfrm>
          <a:prstGeom prst="rect">
            <a:avLst/>
          </a:prstGeom>
        </p:spPr>
        <p:txBody>
          <a:bodyPr/>
          <a:lstStyle/>
          <a:p>
            <a:pPr marL="0" indent="0" algn="ctr" defTabSz="877823">
              <a:spcBef>
                <a:spcPts val="500"/>
              </a:spcBef>
              <a:buSzTx/>
              <a:buNone/>
              <a:defRPr b="1" i="1" spc="28" sz="3455">
                <a:latin typeface="Arial"/>
                <a:ea typeface="Arial"/>
                <a:cs typeface="Arial"/>
                <a:sym typeface="Arial"/>
              </a:defRPr>
            </a:pPr>
            <a:r>
              <a:t>But Jesus would not let him. He said, “Go home to your family and tell them how much the Lord has done for you and how he has had mercy on you.” So the man left and began to tell the people in the Ten Towns about what Jesus had done for him. And everyone was amazed.”</a:t>
            </a:r>
          </a:p>
          <a:p>
            <a:pPr marL="0" indent="0" algn="ctr" defTabSz="877823">
              <a:spcBef>
                <a:spcPts val="500"/>
              </a:spcBef>
              <a:buSzTx/>
              <a:buNone/>
              <a:defRPr b="1" i="1" spc="28" sz="3455">
                <a:latin typeface="Arial"/>
                <a:ea typeface="Arial"/>
                <a:cs typeface="Arial"/>
                <a:sym typeface="Arial"/>
              </a:defRPr>
            </a:pPr>
            <a:r>
              <a:t>Mark 5:19-20 NCV</a:t>
            </a:r>
          </a:p>
        </p:txBody>
      </p:sp>
    </p:spTree>
  </p:cSld>
  <p:clrMapOvr>
    <a:masterClrMapping/>
  </p:clrMapOvr>
  <p:transition xmlns:p14="http://schemas.microsoft.com/office/powerpoint/2010/main" spd="med" advClick="1"/>
</p:sld>
</file>

<file path=ppt/slides/slide6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7" name="THE GOAL OF DELIVERANCE IS CHRISTLIKENESS"/>
          <p:cNvSpPr txBox="1"/>
          <p:nvPr>
            <p:ph type="title"/>
          </p:nvPr>
        </p:nvSpPr>
        <p:spPr>
          <a:xfrm>
            <a:off x="609600" y="0"/>
            <a:ext cx="8328849" cy="1600200"/>
          </a:xfrm>
          <a:prstGeom prst="rect">
            <a:avLst/>
          </a:prstGeom>
        </p:spPr>
        <p:txBody>
          <a:bodyPr/>
          <a:lstStyle>
            <a:lvl1pPr>
              <a:defRPr b="1" spc="0" sz="4000">
                <a:solidFill>
                  <a:srgbClr val="FFFF00"/>
                </a:solidFill>
                <a:latin typeface="Arial"/>
                <a:ea typeface="Arial"/>
                <a:cs typeface="Arial"/>
                <a:sym typeface="Arial"/>
              </a:defRPr>
            </a:lvl1pPr>
          </a:lstStyle>
          <a:p>
            <a:pPr/>
            <a:r>
              <a:t>THE GOAL OF DELIVERANCE IS CHRISTLIKENESS</a:t>
            </a:r>
          </a:p>
        </p:txBody>
      </p:sp>
      <p:sp>
        <p:nvSpPr>
          <p:cNvPr id="308" name="and that He might present to Himself a glorious church, not having spot, or wrinkle, or any such thing, but that it should be holy and without blemish.…"/>
          <p:cNvSpPr txBox="1"/>
          <p:nvPr>
            <p:ph type="body" idx="1"/>
          </p:nvPr>
        </p:nvSpPr>
        <p:spPr>
          <a:xfrm>
            <a:off x="609600" y="1842964"/>
            <a:ext cx="7924800" cy="4217044"/>
          </a:xfrm>
          <a:prstGeom prst="rect">
            <a:avLst/>
          </a:prstGeom>
        </p:spPr>
        <p:txBody>
          <a:bodyPr/>
          <a:lstStyle/>
          <a:p>
            <a:pPr marL="0" indent="0" algn="ctr" defTabSz="868680">
              <a:spcBef>
                <a:spcPts val="500"/>
              </a:spcBef>
              <a:buSzTx/>
              <a:buNone/>
              <a:defRPr b="1" i="1" spc="34" sz="4180">
                <a:latin typeface="Arial"/>
                <a:ea typeface="Arial"/>
                <a:cs typeface="Arial"/>
                <a:sym typeface="Arial"/>
              </a:defRPr>
            </a:pPr>
            <a:r>
              <a:t>and that He might present to Himself a glorious church, not having spot, or wrinkle, or any such thing, but that it should be holy and without blemish.</a:t>
            </a:r>
          </a:p>
          <a:p>
            <a:pPr marL="0" indent="0" algn="ctr" defTabSz="868680">
              <a:spcBef>
                <a:spcPts val="500"/>
              </a:spcBef>
              <a:buSzTx/>
              <a:buNone/>
              <a:defRPr b="1" i="1" spc="34" sz="4180">
                <a:latin typeface="Arial"/>
                <a:ea typeface="Arial"/>
                <a:cs typeface="Arial"/>
                <a:sym typeface="Arial"/>
              </a:defRPr>
            </a:pPr>
            <a:r>
              <a:t>Ephesians 5:27 MEV</a:t>
            </a:r>
          </a:p>
        </p:txBody>
      </p:sp>
    </p:spTree>
  </p:cSld>
  <p:clrMapOvr>
    <a:masterClrMapping/>
  </p:clrMapOvr>
  <p:transition xmlns:p14="http://schemas.microsoft.com/office/powerpoint/2010/main" spd="med" advClick="1"/>
</p:sld>
</file>

<file path=ppt/slides/slide6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TELL THE PATIENT TO MAINTAIN THEIR DELIVERANCE BY JOINING A DISCIPLESHIP GROUP"/>
          <p:cNvSpPr txBox="1"/>
          <p:nvPr>
            <p:ph type="title"/>
          </p:nvPr>
        </p:nvSpPr>
        <p:spPr>
          <a:xfrm>
            <a:off x="609600" y="0"/>
            <a:ext cx="8328849" cy="1880518"/>
          </a:xfrm>
          <a:prstGeom prst="rect">
            <a:avLst/>
          </a:prstGeom>
        </p:spPr>
        <p:txBody>
          <a:bodyPr/>
          <a:lstStyle>
            <a:lvl1pPr>
              <a:defRPr b="1" spc="0" sz="4000">
                <a:solidFill>
                  <a:srgbClr val="FFFF00"/>
                </a:solidFill>
                <a:latin typeface="Arial"/>
                <a:ea typeface="Arial"/>
                <a:cs typeface="Arial"/>
                <a:sym typeface="Arial"/>
              </a:defRPr>
            </a:lvl1pPr>
          </a:lstStyle>
          <a:p>
            <a:pPr/>
            <a:r>
              <a:t>TELL THE PATIENT TO MAINTAIN THEIR DELIVERANCE BY JOINING A DISCIPLESHIP GROUP</a:t>
            </a:r>
          </a:p>
        </p:txBody>
      </p:sp>
      <p:sp>
        <p:nvSpPr>
          <p:cNvPr id="311" name="They devoted themselves to the apostles’ teaching and to fellowship, to the breaking of bread and to prayer.…"/>
          <p:cNvSpPr txBox="1"/>
          <p:nvPr>
            <p:ph type="body" idx="1"/>
          </p:nvPr>
        </p:nvSpPr>
        <p:spPr>
          <a:xfrm>
            <a:off x="609600" y="2355085"/>
            <a:ext cx="7924800" cy="3704923"/>
          </a:xfrm>
          <a:prstGeom prst="rect">
            <a:avLst/>
          </a:prstGeom>
        </p:spPr>
        <p:txBody>
          <a:bodyPr/>
          <a:lstStyle/>
          <a:p>
            <a:pPr marL="0" indent="0" algn="ctr">
              <a:buSzTx/>
              <a:buNone/>
              <a:defRPr b="1" i="1" spc="36" sz="4400">
                <a:latin typeface="Arial"/>
                <a:ea typeface="Arial"/>
                <a:cs typeface="Arial"/>
                <a:sym typeface="Arial"/>
              </a:defRPr>
            </a:pPr>
            <a:r>
              <a:t>They devoted themselves to the apostles’ teaching and to fellowship, to the breaking of bread and to prayer.</a:t>
            </a:r>
          </a:p>
          <a:p>
            <a:pPr marL="0" indent="0" algn="ctr">
              <a:buSzTx/>
              <a:buNone/>
              <a:defRPr b="1" i="1" spc="36" sz="4400">
                <a:latin typeface="Arial"/>
                <a:ea typeface="Arial"/>
                <a:cs typeface="Arial"/>
                <a:sym typeface="Arial"/>
              </a:defRPr>
            </a:pPr>
            <a:r>
              <a:t>Acts 2:42 NIV</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36" name="“Whoever believes in the Son has eternal life, but whoever rejects the Son will not see life, for God’s wrath remains on them.”…"/>
          <p:cNvSpPr txBox="1"/>
          <p:nvPr>
            <p:ph type="body" idx="1"/>
          </p:nvPr>
        </p:nvSpPr>
        <p:spPr>
          <a:xfrm>
            <a:off x="609600" y="951054"/>
            <a:ext cx="7924800" cy="4860980"/>
          </a:xfrm>
          <a:prstGeom prst="rect">
            <a:avLst/>
          </a:prstGeom>
        </p:spPr>
        <p:txBody>
          <a:bodyPr/>
          <a:lstStyle/>
          <a:p>
            <a:pPr marL="0" indent="0" algn="ctr" defTabSz="896111">
              <a:spcBef>
                <a:spcPts val="1000"/>
              </a:spcBef>
              <a:buSzTx/>
              <a:buNone/>
              <a:defRPr spc="0" sz="4312">
                <a:latin typeface="Arial Black"/>
                <a:ea typeface="Arial Black"/>
                <a:cs typeface="Arial Black"/>
                <a:sym typeface="Arial Black"/>
              </a:defRPr>
            </a:pPr>
            <a:r>
              <a:t>“Whoever believes in the Son has eternal life, but whoever rejects the Son will not see life, for God’s wrath remains on them.”</a:t>
            </a:r>
          </a:p>
          <a:p>
            <a:pPr marL="0" indent="0" algn="ctr" defTabSz="896111">
              <a:spcBef>
                <a:spcPts val="1000"/>
              </a:spcBef>
              <a:buSzTx/>
              <a:buNone/>
              <a:defRPr spc="0" sz="4312">
                <a:latin typeface="Arial Black"/>
                <a:ea typeface="Arial Black"/>
                <a:cs typeface="Arial Black"/>
                <a:sym typeface="Arial Black"/>
              </a:defRPr>
            </a:pPr>
            <a:r>
              <a:t>John 3:36 NIV</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YOU MUST BE BORN AGAIN"/>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YOU MUST BE BORN AGAIN</a:t>
            </a:r>
          </a:p>
        </p:txBody>
      </p:sp>
      <p:sp>
        <p:nvSpPr>
          <p:cNvPr id="139" name="This is definitely the starting point of everything. NO PERSON SHOULD ATTEMPT TO BE IN THE MINISTRY OF INNER HEALING AND DELIVERANCE WITHOUT BEING BORN AGAIN. THIS IS A MUST!"/>
          <p:cNvSpPr txBox="1"/>
          <p:nvPr>
            <p:ph type="body" idx="1"/>
          </p:nvPr>
        </p:nvSpPr>
        <p:spPr>
          <a:xfrm>
            <a:off x="609600" y="1317625"/>
            <a:ext cx="7924800" cy="4397375"/>
          </a:xfrm>
          <a:prstGeom prst="rect">
            <a:avLst/>
          </a:prstGeom>
        </p:spPr>
        <p:txBody>
          <a:bodyPr/>
          <a:lstStyle>
            <a:lvl1pPr marL="0" indent="0" algn="ctr">
              <a:spcBef>
                <a:spcPts val="900"/>
              </a:spcBef>
              <a:buSzTx/>
              <a:buNone/>
              <a:defRPr spc="0" sz="4000">
                <a:latin typeface="Arial"/>
                <a:ea typeface="Arial"/>
                <a:cs typeface="Arial"/>
                <a:sym typeface="Arial"/>
              </a:defRPr>
            </a:lvl1pPr>
          </a:lstStyle>
          <a:p>
            <a:pPr/>
            <a:r>
              <a:t>This is definitely the starting point of everything. NO PERSON SHOULD ATTEMPT TO BE IN THE MINISTRY OF INNER HEALING AND DELIVERANCE WITHOUT BEING BORN AGAIN. THIS IS A MUST!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ACTS 19:13-16 TELLS US WHY"/>
          <p:cNvSpPr txBox="1"/>
          <p:nvPr>
            <p:ph type="title"/>
          </p:nvPr>
        </p:nvSpPr>
        <p:spPr>
          <a:xfrm>
            <a:off x="609600" y="274638"/>
            <a:ext cx="7924800" cy="653330"/>
          </a:xfrm>
          <a:prstGeom prst="rect">
            <a:avLst/>
          </a:prstGeom>
        </p:spPr>
        <p:txBody>
          <a:bodyPr/>
          <a:lstStyle>
            <a:lvl1pPr>
              <a:defRPr b="1" spc="0" sz="4000">
                <a:solidFill>
                  <a:srgbClr val="FFFF00"/>
                </a:solidFill>
                <a:latin typeface="Arial"/>
                <a:ea typeface="Arial"/>
                <a:cs typeface="Arial"/>
                <a:sym typeface="Arial"/>
              </a:defRPr>
            </a:lvl1pPr>
          </a:lstStyle>
          <a:p>
            <a:pPr/>
            <a:r>
              <a:t>ACTS 19:13-16 TELLS US WHY</a:t>
            </a:r>
          </a:p>
        </p:txBody>
      </p:sp>
      <p:sp>
        <p:nvSpPr>
          <p:cNvPr id="142" name="13 Some Jews who went around driving out evil spirits tried to invoke the name of the Lord Jesus over those who were demon-possessed. They would say, &quot;In the name of the Jesus whom Paul preaches, I command you to come out.&quot;"/>
          <p:cNvSpPr txBox="1"/>
          <p:nvPr>
            <p:ph type="body" idx="1"/>
          </p:nvPr>
        </p:nvSpPr>
        <p:spPr>
          <a:xfrm>
            <a:off x="609600" y="1317625"/>
            <a:ext cx="7924800" cy="4755882"/>
          </a:xfrm>
          <a:prstGeom prst="rect">
            <a:avLst/>
          </a:prstGeom>
        </p:spPr>
        <p:txBody>
          <a:bodyPr/>
          <a:lstStyle>
            <a:lvl1pPr marL="0" indent="0" algn="ctr">
              <a:spcBef>
                <a:spcPts val="800"/>
              </a:spcBef>
              <a:buSzTx/>
              <a:buNone/>
              <a:defRPr b="1" i="1" spc="0" sz="3600">
                <a:latin typeface="Arial"/>
                <a:ea typeface="Arial"/>
                <a:cs typeface="Arial"/>
                <a:sym typeface="Arial"/>
              </a:defRPr>
            </a:lvl1pPr>
          </a:lstStyle>
          <a:p>
            <a:pPr/>
            <a:r>
              <a:t>13 Some Jews who went around driving out evil spirits tried to invoke the name of the Lord Jesus over those who were demon-possessed. They would say, "In the name of the Jesus whom Paul preaches, I command you to come out."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Horizon">
  <a:themeElements>
    <a:clrScheme name="Horizon">
      <a:dk1>
        <a:srgbClr val="000000"/>
      </a:dk1>
      <a:lt1>
        <a:srgbClr val="FFFFFF"/>
      </a:lt1>
      <a:dk2>
        <a:srgbClr val="A7A7A7"/>
      </a:dk2>
      <a:lt2>
        <a:srgbClr val="535353"/>
      </a:lt2>
      <a:accent1>
        <a:srgbClr val="7E97AD"/>
      </a:accent1>
      <a:accent2>
        <a:srgbClr val="CC8E60"/>
      </a:accent2>
      <a:accent3>
        <a:srgbClr val="7A6A60"/>
      </a:accent3>
      <a:accent4>
        <a:srgbClr val="B4936D"/>
      </a:accent4>
      <a:accent5>
        <a:srgbClr val="67787B"/>
      </a:accent5>
      <a:accent6>
        <a:srgbClr val="9D936F"/>
      </a:accent6>
      <a:hlink>
        <a:srgbClr val="0000FF"/>
      </a:hlink>
      <a:folHlink>
        <a:srgbClr val="FF00FF"/>
      </a:folHlink>
    </a:clrScheme>
    <a:fontScheme name="Horizon">
      <a:majorFont>
        <a:latin typeface="Calibri"/>
        <a:ea typeface="Calibri"/>
        <a:cs typeface="Calibri"/>
      </a:majorFont>
      <a:minorFont>
        <a:latin typeface="Helvetica"/>
        <a:ea typeface="Helvetica"/>
        <a:cs typeface="Helvetica"/>
      </a:minorFont>
    </a:fontScheme>
    <a:fmtScheme name="Horiz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42924" dir="5400000">
              <a:srgbClr val="000000">
                <a:alpha val="40000"/>
              </a:srgbClr>
            </a:outerShdw>
          </a:effectLst>
        </a:effectStyle>
        <a:effectStyle>
          <a:effectLst>
            <a:outerShdw sx="100000" sy="100000" kx="0" ky="0" algn="b" rotWithShape="0" blurRad="50800" dist="42924" dir="5400000">
              <a:srgbClr val="000000">
                <a:alpha val="40000"/>
              </a:srgbClr>
            </a:outerShdw>
          </a:effectLst>
        </a:effectStyle>
        <a:effectStyle>
          <a:effectLst>
            <a:outerShdw sx="100000" sy="100000" kx="0" ky="0" algn="b" rotWithShape="0" blurRad="38100" dist="25400" dir="540000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0795" cap="flat">
          <a:solidFill>
            <a:schemeClr val="accent1"/>
          </a:solidFill>
          <a:prstDash val="solid"/>
          <a:round/>
        </a:ln>
        <a:effectLst>
          <a:outerShdw sx="100000" sy="100000" kx="0" ky="0" algn="b" rotWithShape="0" blurRad="50800" dist="42924" dir="5400000">
            <a:srgbClr val="000000">
              <a:alpha val="4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0795" cap="flat">
          <a:solidFill>
            <a:schemeClr val="accent1"/>
          </a:solidFill>
          <a:prstDash val="solid"/>
          <a:round/>
        </a:ln>
        <a:effectLst>
          <a:outerShdw sx="100000" sy="100000" kx="0" ky="0" algn="b" rotWithShape="0" blurRad="38100" dist="25400" dir="5400000">
            <a:srgbClr val="000000">
              <a:alpha val="4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Horizon">
  <a:themeElements>
    <a:clrScheme name="Horizon">
      <a:dk1>
        <a:srgbClr val="000000"/>
      </a:dk1>
      <a:lt1>
        <a:srgbClr val="FFFFFF"/>
      </a:lt1>
      <a:dk2>
        <a:srgbClr val="A7A7A7"/>
      </a:dk2>
      <a:lt2>
        <a:srgbClr val="535353"/>
      </a:lt2>
      <a:accent1>
        <a:srgbClr val="7E97AD"/>
      </a:accent1>
      <a:accent2>
        <a:srgbClr val="CC8E60"/>
      </a:accent2>
      <a:accent3>
        <a:srgbClr val="7A6A60"/>
      </a:accent3>
      <a:accent4>
        <a:srgbClr val="B4936D"/>
      </a:accent4>
      <a:accent5>
        <a:srgbClr val="67787B"/>
      </a:accent5>
      <a:accent6>
        <a:srgbClr val="9D936F"/>
      </a:accent6>
      <a:hlink>
        <a:srgbClr val="0000FF"/>
      </a:hlink>
      <a:folHlink>
        <a:srgbClr val="FF00FF"/>
      </a:folHlink>
    </a:clrScheme>
    <a:fontScheme name="Horizon">
      <a:majorFont>
        <a:latin typeface="Calibri"/>
        <a:ea typeface="Calibri"/>
        <a:cs typeface="Calibri"/>
      </a:majorFont>
      <a:minorFont>
        <a:latin typeface="Helvetica"/>
        <a:ea typeface="Helvetica"/>
        <a:cs typeface="Helvetica"/>
      </a:minorFont>
    </a:fontScheme>
    <a:fmtScheme name="Horiz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42924" dir="5400000">
              <a:srgbClr val="000000">
                <a:alpha val="40000"/>
              </a:srgbClr>
            </a:outerShdw>
          </a:effectLst>
        </a:effectStyle>
        <a:effectStyle>
          <a:effectLst>
            <a:outerShdw sx="100000" sy="100000" kx="0" ky="0" algn="b" rotWithShape="0" blurRad="50800" dist="42924" dir="5400000">
              <a:srgbClr val="000000">
                <a:alpha val="40000"/>
              </a:srgbClr>
            </a:outerShdw>
          </a:effectLst>
        </a:effectStyle>
        <a:effectStyle>
          <a:effectLst>
            <a:outerShdw sx="100000" sy="100000" kx="0" ky="0" algn="b" rotWithShape="0" blurRad="38100" dist="25400" dir="540000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0795" cap="flat">
          <a:solidFill>
            <a:schemeClr val="accent1"/>
          </a:solidFill>
          <a:prstDash val="solid"/>
          <a:round/>
        </a:ln>
        <a:effectLst>
          <a:outerShdw sx="100000" sy="100000" kx="0" ky="0" algn="b" rotWithShape="0" blurRad="50800" dist="42924" dir="5400000">
            <a:srgbClr val="000000">
              <a:alpha val="4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0795" cap="flat">
          <a:solidFill>
            <a:schemeClr val="accent1"/>
          </a:solidFill>
          <a:prstDash val="solid"/>
          <a:round/>
        </a:ln>
        <a:effectLst>
          <a:outerShdw sx="100000" sy="100000" kx="0" ky="0" algn="b" rotWithShape="0" blurRad="38100" dist="25400" dir="5400000">
            <a:srgbClr val="000000">
              <a:alpha val="4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