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b="def" i="def"/>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b="def" i="def"/>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b="def" i="def"/>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firstRow>
  </a:tblStyle>
  <a:tblStyle styleId="{2708684C-4D16-4618-839F-0558EEFCDFE6}" styleName="">
    <a:tblBg/>
    <a:wholeTb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wholeTbl>
    <a:band2H>
      <a:tcTxStyle b="def" i="def"/>
      <a:tcStyle>
        <a:tcBdr/>
        <a:fill>
          <a:solidFill>
            <a:srgbClr val="FFFFFF"/>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508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254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6" name="Shape 106"/>
          <p:cNvSpPr/>
          <p:nvPr>
            <p:ph type="sldImg"/>
          </p:nvPr>
        </p:nvSpPr>
        <p:spPr>
          <a:xfrm>
            <a:off x="1143000" y="685800"/>
            <a:ext cx="4572000" cy="3429000"/>
          </a:xfrm>
          <a:prstGeom prst="rect">
            <a:avLst/>
          </a:prstGeom>
        </p:spPr>
        <p:txBody>
          <a:bodyPr/>
          <a:lstStyle/>
          <a:p>
            <a:pPr/>
          </a:p>
        </p:txBody>
      </p:sp>
      <p:sp>
        <p:nvSpPr>
          <p:cNvPr id="107" name="Shape 10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25000"/>
      </a:lnSpc>
      <a:defRPr sz="2400">
        <a:latin typeface="+mn-lt"/>
        <a:ea typeface="+mn-ea"/>
        <a:cs typeface="+mn-cs"/>
        <a:sym typeface="Avenir Roman"/>
      </a:defRPr>
    </a:lvl1pPr>
    <a:lvl2pPr indent="228600" defTabSz="457200" latinLnBrk="0">
      <a:lnSpc>
        <a:spcPct val="125000"/>
      </a:lnSpc>
      <a:defRPr sz="2400">
        <a:latin typeface="+mn-lt"/>
        <a:ea typeface="+mn-ea"/>
        <a:cs typeface="+mn-cs"/>
        <a:sym typeface="Avenir Roman"/>
      </a:defRPr>
    </a:lvl2pPr>
    <a:lvl3pPr indent="457200" defTabSz="457200" latinLnBrk="0">
      <a:lnSpc>
        <a:spcPct val="125000"/>
      </a:lnSpc>
      <a:defRPr sz="2400">
        <a:latin typeface="+mn-lt"/>
        <a:ea typeface="+mn-ea"/>
        <a:cs typeface="+mn-cs"/>
        <a:sym typeface="Avenir Roman"/>
      </a:defRPr>
    </a:lvl3pPr>
    <a:lvl4pPr indent="685800" defTabSz="457200" latinLnBrk="0">
      <a:lnSpc>
        <a:spcPct val="125000"/>
      </a:lnSpc>
      <a:defRPr sz="2400">
        <a:latin typeface="+mn-lt"/>
        <a:ea typeface="+mn-ea"/>
        <a:cs typeface="+mn-cs"/>
        <a:sym typeface="Avenir Roman"/>
      </a:defRPr>
    </a:lvl4pPr>
    <a:lvl5pPr indent="914400" defTabSz="457200" latinLnBrk="0">
      <a:lnSpc>
        <a:spcPct val="125000"/>
      </a:lnSpc>
      <a:defRPr sz="2400">
        <a:latin typeface="+mn-lt"/>
        <a:ea typeface="+mn-ea"/>
        <a:cs typeface="+mn-cs"/>
        <a:sym typeface="Avenir Roman"/>
      </a:defRPr>
    </a:lvl5pPr>
    <a:lvl6pPr indent="1143000" defTabSz="457200" latinLnBrk="0">
      <a:lnSpc>
        <a:spcPct val="125000"/>
      </a:lnSpc>
      <a:defRPr sz="2400">
        <a:latin typeface="+mn-lt"/>
        <a:ea typeface="+mn-ea"/>
        <a:cs typeface="+mn-cs"/>
        <a:sym typeface="Avenir Roman"/>
      </a:defRPr>
    </a:lvl6pPr>
    <a:lvl7pPr indent="1371600" defTabSz="457200" latinLnBrk="0">
      <a:lnSpc>
        <a:spcPct val="125000"/>
      </a:lnSpc>
      <a:defRPr sz="2400">
        <a:latin typeface="+mn-lt"/>
        <a:ea typeface="+mn-ea"/>
        <a:cs typeface="+mn-cs"/>
        <a:sym typeface="Avenir Roman"/>
      </a:defRPr>
    </a:lvl7pPr>
    <a:lvl8pPr indent="1600200" defTabSz="457200" latinLnBrk="0">
      <a:lnSpc>
        <a:spcPct val="125000"/>
      </a:lnSpc>
      <a:defRPr sz="2400">
        <a:latin typeface="+mn-lt"/>
        <a:ea typeface="+mn-ea"/>
        <a:cs typeface="+mn-cs"/>
        <a:sym typeface="Avenir Roman"/>
      </a:defRPr>
    </a:lvl8pPr>
    <a:lvl9pPr indent="1828800" defTabSz="457200" latinLnBrk="0">
      <a:lnSpc>
        <a:spcPct val="125000"/>
      </a:lnSpc>
      <a:defRPr sz="2400">
        <a:latin typeface="+mn-lt"/>
        <a:ea typeface="+mn-ea"/>
        <a:cs typeface="+mn-cs"/>
        <a:sym typeface="Avenir Roman"/>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1844675"/>
            <a:ext cx="7772400" cy="2041525"/>
          </a:xfrm>
          <a:prstGeom prst="rect">
            <a:avLst/>
          </a:prstGeom>
        </p:spPr>
        <p:txBody>
          <a:bodyPr/>
          <a:lstStyle/>
          <a:p>
            <a:pPr/>
            <a:r>
              <a:t>Title Text</a:t>
            </a:r>
          </a:p>
        </p:txBody>
      </p:sp>
      <p:sp>
        <p:nvSpPr>
          <p:cNvPr id="12" name="Body Level One…"/>
          <p:cNvSpPr txBox="1"/>
          <p:nvPr>
            <p:ph type="body" sz="half" idx="1"/>
          </p:nvPr>
        </p:nvSpPr>
        <p:spPr>
          <a:xfrm>
            <a:off x="1371600" y="3886200"/>
            <a:ext cx="6400800" cy="2971800"/>
          </a:xfrm>
          <a:prstGeom prst="rect">
            <a:avLst/>
          </a:prstGeom>
        </p:spPr>
        <p:txBody>
          <a:bodyPr/>
          <a:lstStyle>
            <a:lvl1pPr marL="0" indent="0" algn="ctr">
              <a:buSzTx/>
              <a:buFontTx/>
              <a:buNone/>
            </a:lvl1pPr>
            <a:lvl2pPr marL="0" indent="457200" algn="ctr">
              <a:buSzTx/>
              <a:buFontTx/>
              <a:buNone/>
            </a:lvl2pPr>
            <a:lvl3pPr marL="0" indent="914400" algn="ctr">
              <a:buSzTx/>
              <a:buFontTx/>
              <a:buNone/>
            </a:lvl3pPr>
            <a:lvl4pPr marL="0" indent="1371600" algn="ctr">
              <a:buSzTx/>
              <a:buFontTx/>
              <a:buNone/>
            </a:lvl4pPr>
            <a:lvl5pPr marL="0" indent="1828800" algn="ctr">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Vertical Text">
    <p:spTree>
      <p:nvGrpSpPr>
        <p:cNvPr id="1" name=""/>
        <p:cNvGrpSpPr/>
        <p:nvPr/>
      </p:nvGrpSpPr>
      <p:grpSpPr>
        <a:xfrm>
          <a:off x="0" y="0"/>
          <a:ext cx="0" cy="0"/>
          <a:chOff x="0" y="0"/>
          <a:chExt cx="0" cy="0"/>
        </a:xfrm>
      </p:grpSpPr>
      <p:sp>
        <p:nvSpPr>
          <p:cNvPr id="89" name="Title Text"/>
          <p:cNvSpPr txBox="1"/>
          <p:nvPr>
            <p:ph type="title"/>
          </p:nvPr>
        </p:nvSpPr>
        <p:spPr>
          <a:prstGeom prst="rect">
            <a:avLst/>
          </a:prstGeom>
        </p:spPr>
        <p:txBody>
          <a:bodyPr/>
          <a:lstStyle/>
          <a:p>
            <a:pPr/>
            <a:r>
              <a:t>Title Text</a:t>
            </a:r>
          </a:p>
        </p:txBody>
      </p:sp>
      <p:sp>
        <p:nvSpPr>
          <p:cNvPr id="90"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ertical Title and Text">
    <p:spTree>
      <p:nvGrpSpPr>
        <p:cNvPr id="1" name=""/>
        <p:cNvGrpSpPr/>
        <p:nvPr/>
      </p:nvGrpSpPr>
      <p:grpSpPr>
        <a:xfrm>
          <a:off x="0" y="0"/>
          <a:ext cx="0" cy="0"/>
          <a:chOff x="0" y="0"/>
          <a:chExt cx="0" cy="0"/>
        </a:xfrm>
      </p:grpSpPr>
      <p:sp>
        <p:nvSpPr>
          <p:cNvPr id="98" name="Title Text"/>
          <p:cNvSpPr txBox="1"/>
          <p:nvPr>
            <p:ph type="title"/>
          </p:nvPr>
        </p:nvSpPr>
        <p:spPr>
          <a:xfrm>
            <a:off x="6629400" y="0"/>
            <a:ext cx="2057400" cy="6400802"/>
          </a:xfrm>
          <a:prstGeom prst="rect">
            <a:avLst/>
          </a:prstGeom>
        </p:spPr>
        <p:txBody>
          <a:bodyPr/>
          <a:lstStyle/>
          <a:p>
            <a:pPr/>
            <a:r>
              <a:t>Title Text</a:t>
            </a:r>
          </a:p>
        </p:txBody>
      </p:sp>
      <p:sp>
        <p:nvSpPr>
          <p:cNvPr id="99" name="Body Level One…"/>
          <p:cNvSpPr txBox="1"/>
          <p:nvPr>
            <p:ph type="body" idx="1"/>
          </p:nvPr>
        </p:nvSpPr>
        <p:spPr>
          <a:xfrm>
            <a:off x="457200" y="274638"/>
            <a:ext cx="6019800" cy="658336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2451100"/>
          </a:xfrm>
          <a:prstGeom prst="rect">
            <a:avLst/>
          </a:prstGeom>
        </p:spPr>
        <p:txBody>
          <a:bodyPr anchor="t"/>
          <a:lstStyle>
            <a:lvl1pPr algn="l">
              <a:defRPr b="1" cap="all" sz="4000"/>
            </a:lvl1pPr>
          </a:lstStyle>
          <a:p>
            <a:pPr/>
            <a:r>
              <a:t>Title Text</a:t>
            </a:r>
          </a:p>
        </p:txBody>
      </p:sp>
      <p:sp>
        <p:nvSpPr>
          <p:cNvPr id="30" name="Body Level One…"/>
          <p:cNvSpPr txBox="1"/>
          <p:nvPr>
            <p:ph type="body" sz="half" idx="1"/>
          </p:nvPr>
        </p:nvSpPr>
        <p:spPr>
          <a:xfrm>
            <a:off x="722312" y="1192213"/>
            <a:ext cx="7772401" cy="3214688"/>
          </a:xfrm>
          <a:prstGeom prst="rect">
            <a:avLst/>
          </a:prstGeom>
        </p:spPr>
        <p:txBody>
          <a:bodyPr anchor="b"/>
          <a:lstStyle>
            <a:lvl1pPr marL="0" indent="0">
              <a:spcBef>
                <a:spcPts val="400"/>
              </a:spcBef>
              <a:buSzTx/>
              <a:buFontTx/>
              <a:buNone/>
              <a:defRPr sz="2000"/>
            </a:lvl1pPr>
            <a:lvl2pPr marL="0" indent="457200">
              <a:spcBef>
                <a:spcPts val="400"/>
              </a:spcBef>
              <a:buSzTx/>
              <a:buFontTx/>
              <a:buNone/>
              <a:defRPr sz="2000"/>
            </a:lvl2pPr>
            <a:lvl3pPr marL="0" indent="914400">
              <a:spcBef>
                <a:spcPts val="400"/>
              </a:spcBef>
              <a:buSzTx/>
              <a:buFontTx/>
              <a:buNone/>
              <a:defRPr sz="2000"/>
            </a:lvl3pPr>
            <a:lvl4pPr marL="0" indent="1371600">
              <a:spcBef>
                <a:spcPts val="400"/>
              </a:spcBef>
              <a:buSzTx/>
              <a:buFontTx/>
              <a:buNone/>
              <a:defRPr sz="2000"/>
            </a:lvl4pPr>
            <a:lvl5pPr marL="0" indent="1828800">
              <a:spcBef>
                <a:spcPts val="400"/>
              </a:spcBef>
              <a:buSzTx/>
              <a:buFont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457200" y="1600199"/>
            <a:ext cx="4038600" cy="5257802"/>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457200" y="256810"/>
            <a:ext cx="8229600" cy="1178656"/>
          </a:xfrm>
          <a:prstGeom prst="rect">
            <a:avLst/>
          </a:prstGeom>
        </p:spPr>
        <p:txBody>
          <a:bodyPr/>
          <a:lstStyle/>
          <a:p>
            <a:pPr/>
            <a:r>
              <a:t>Title Text</a:t>
            </a:r>
          </a:p>
        </p:txBody>
      </p:sp>
      <p:sp>
        <p:nvSpPr>
          <p:cNvPr id="48" name="Body Level One…"/>
          <p:cNvSpPr txBox="1"/>
          <p:nvPr>
            <p:ph type="body" sz="quarter" idx="1"/>
          </p:nvPr>
        </p:nvSpPr>
        <p:spPr>
          <a:xfrm>
            <a:off x="457200" y="1435465"/>
            <a:ext cx="4040188" cy="739410"/>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6" name="Title Text"/>
          <p:cNvSpPr txBox="1"/>
          <p:nvPr>
            <p:ph type="title"/>
          </p:nvPr>
        </p:nvSpPr>
        <p:spPr>
          <a:xfrm>
            <a:off x="457200" y="92075"/>
            <a:ext cx="8229600" cy="1508125"/>
          </a:xfrm>
          <a:prstGeom prst="rect">
            <a:avLst/>
          </a:prstGeom>
        </p:spPr>
        <p:txBody>
          <a:bodyPr/>
          <a:lstStyle/>
          <a:p>
            <a:pPr/>
            <a:r>
              <a:t>Title Text</a:t>
            </a:r>
          </a:p>
        </p:txBody>
      </p:sp>
      <p:sp>
        <p:nvSpPr>
          <p:cNvPr id="5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1" name="Title Text"/>
          <p:cNvSpPr txBox="1"/>
          <p:nvPr>
            <p:ph type="title"/>
          </p:nvPr>
        </p:nvSpPr>
        <p:spPr>
          <a:xfrm>
            <a:off x="457200" y="0"/>
            <a:ext cx="3008314" cy="1435100"/>
          </a:xfrm>
          <a:prstGeom prst="rect">
            <a:avLst/>
          </a:prstGeom>
        </p:spPr>
        <p:txBody>
          <a:bodyPr anchor="b"/>
          <a:lstStyle>
            <a:lvl1pPr algn="l">
              <a:defRPr b="1" sz="2000"/>
            </a:lvl1pPr>
          </a:lstStyle>
          <a:p>
            <a:pPr/>
            <a:r>
              <a:t>Title Text</a:t>
            </a:r>
          </a:p>
        </p:txBody>
      </p:sp>
      <p:sp>
        <p:nvSpPr>
          <p:cNvPr id="72" name="Body Level One…"/>
          <p:cNvSpPr txBox="1"/>
          <p:nvPr>
            <p:ph type="body" idx="1"/>
          </p:nvPr>
        </p:nvSpPr>
        <p:spPr>
          <a:xfrm>
            <a:off x="3575050" y="273050"/>
            <a:ext cx="5111750" cy="658495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0" name="Title Text"/>
          <p:cNvSpPr txBox="1"/>
          <p:nvPr>
            <p:ph type="title"/>
          </p:nvPr>
        </p:nvSpPr>
        <p:spPr>
          <a:xfrm>
            <a:off x="1792288" y="3086100"/>
            <a:ext cx="5486401" cy="2281238"/>
          </a:xfrm>
          <a:prstGeom prst="rect">
            <a:avLst/>
          </a:prstGeom>
        </p:spPr>
        <p:txBody>
          <a:bodyPr anchor="b"/>
          <a:lstStyle>
            <a:lvl1pPr algn="l">
              <a:defRPr b="1" sz="2000"/>
            </a:lvl1pPr>
          </a:lstStyle>
          <a:p>
            <a:pPr/>
            <a:r>
              <a:t>Title Text</a:t>
            </a:r>
          </a:p>
        </p:txBody>
      </p:sp>
      <p:sp>
        <p:nvSpPr>
          <p:cNvPr id="81" name="Body Level One…"/>
          <p:cNvSpPr txBox="1"/>
          <p:nvPr>
            <p:ph type="body" sz="quarter" idx="1"/>
          </p:nvPr>
        </p:nvSpPr>
        <p:spPr>
          <a:xfrm>
            <a:off x="1792288" y="5367337"/>
            <a:ext cx="5486401" cy="14906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92076"/>
            <a:ext cx="8229600" cy="1508124"/>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199"/>
            <a:ext cx="8229600" cy="525780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FFFFFF"/>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GUIDE FOR HEALING  &amp; DELIVERANCE"/>
          <p:cNvSpPr txBox="1"/>
          <p:nvPr>
            <p:ph type="ctrTitle"/>
          </p:nvPr>
        </p:nvSpPr>
        <p:spPr>
          <a:xfrm>
            <a:off x="146532" y="1432651"/>
            <a:ext cx="8840761" cy="2167801"/>
          </a:xfrm>
          <a:prstGeom prst="rect">
            <a:avLst/>
          </a:prstGeom>
        </p:spPr>
        <p:txBody>
          <a:bodyPr/>
          <a:lstStyle>
            <a:lvl1pPr defTabSz="896111">
              <a:defRPr b="1" sz="7056"/>
            </a:lvl1pPr>
          </a:lstStyle>
          <a:p>
            <a:pPr>
              <a:defRPr b="0" sz="4312"/>
            </a:pPr>
            <a:r>
              <a:rPr b="1" sz="7056"/>
              <a:t>GUIDE FOR HEALING  &amp; DELIVERANCE </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DELIVERANCE PROPER:"/>
          <p:cNvSpPr txBox="1"/>
          <p:nvPr>
            <p:ph type="title"/>
          </p:nvPr>
        </p:nvSpPr>
        <p:spPr>
          <a:xfrm>
            <a:off x="1" y="0"/>
            <a:ext cx="9144001" cy="1417638"/>
          </a:xfrm>
          <a:prstGeom prst="rect">
            <a:avLst/>
          </a:prstGeom>
        </p:spPr>
        <p:txBody>
          <a:bodyPr/>
          <a:lstStyle/>
          <a:p>
            <a:pPr/>
            <a:r>
              <a:rPr b="1"/>
              <a:t>DELIVERANCE PROPER:</a:t>
            </a:r>
            <a:r>
              <a:t> </a:t>
            </a:r>
          </a:p>
        </p:txBody>
      </p:sp>
      <p:sp>
        <p:nvSpPr>
          <p:cNvPr id="136" name="Angels of the Lord, lagyan ng matinding pakiramdam ang mga espiritung ito sa pangalan ni Hesus. Fire of God flow now! More!…"/>
          <p:cNvSpPr txBox="1"/>
          <p:nvPr>
            <p:ph type="body" idx="1"/>
          </p:nvPr>
        </p:nvSpPr>
        <p:spPr>
          <a:xfrm>
            <a:off x="781503" y="1417638"/>
            <a:ext cx="8362496" cy="5440363"/>
          </a:xfrm>
          <a:prstGeom prst="rect">
            <a:avLst/>
          </a:prstGeom>
        </p:spPr>
        <p:txBody>
          <a:bodyPr/>
          <a:lstStyle/>
          <a:p>
            <a:pPr/>
            <a:r>
              <a:t>Angels of the Lord, lagyan ng matinding pakiramdam ang mga espiritung ito sa pangalan ni Hesus. Fire of God flow now! More!</a:t>
            </a:r>
          </a:p>
          <a:p>
            <a:pPr/>
            <a:r>
              <a:t>Angels of the Lord, lagyan ng bibig at dila para makapagsalita at tainga para makarinig, at tanggalin ang bara sa lalamunan nito sa pangalan ni Hesus.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REMINDERS:"/>
          <p:cNvSpPr txBox="1"/>
          <p:nvPr>
            <p:ph type="title"/>
          </p:nvPr>
        </p:nvSpPr>
        <p:spPr>
          <a:xfrm>
            <a:off x="1" y="0"/>
            <a:ext cx="9144001" cy="1417638"/>
          </a:xfrm>
          <a:prstGeom prst="rect">
            <a:avLst/>
          </a:prstGeom>
        </p:spPr>
        <p:txBody>
          <a:bodyPr/>
          <a:lstStyle/>
          <a:p>
            <a:pPr/>
            <a:r>
              <a:rPr b="1"/>
              <a:t>*REMINDERS:</a:t>
            </a:r>
            <a:r>
              <a:t> </a:t>
            </a:r>
          </a:p>
        </p:txBody>
      </p:sp>
      <p:sp>
        <p:nvSpPr>
          <p:cNvPr id="139" name="Ministers should keep their eyes always open and maintain distance while ministering.…"/>
          <p:cNvSpPr txBox="1"/>
          <p:nvPr>
            <p:ph type="body" idx="1"/>
          </p:nvPr>
        </p:nvSpPr>
        <p:spPr>
          <a:xfrm>
            <a:off x="781503" y="1417638"/>
            <a:ext cx="8362496" cy="5440363"/>
          </a:xfrm>
          <a:prstGeom prst="rect">
            <a:avLst/>
          </a:prstGeom>
        </p:spPr>
        <p:txBody>
          <a:bodyPr/>
          <a:lstStyle/>
          <a:p>
            <a:pPr marL="385762" indent="-385762">
              <a:spcBef>
                <a:spcPts val="800"/>
              </a:spcBef>
            </a:pPr>
            <a:r>
              <a:rPr b="1" sz="3600"/>
              <a:t>Ministers should keep their eyes always open and maintain distance while ministering.</a:t>
            </a:r>
            <a:endParaRPr b="1" sz="3600"/>
          </a:p>
          <a:p>
            <a:pPr marL="385762" indent="-385762">
              <a:spcBef>
                <a:spcPts val="800"/>
              </a:spcBef>
            </a:pPr>
            <a:r>
              <a:rPr b="1" sz="3600"/>
              <a:t>Always be alert! Don’t let the devil manipulate you and give you fear. Move in faith!</a:t>
            </a:r>
            <a:endParaRPr b="1" sz="3600"/>
          </a:p>
          <a:p>
            <a:pPr marL="385762" indent="-385762">
              <a:spcBef>
                <a:spcPts val="800"/>
              </a:spcBef>
            </a:pPr>
            <a:r>
              <a:rPr b="1" sz="3600"/>
              <a:t>Check every interrogation with the Angel of the Lord.  Test every spirit!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REMINDERS:"/>
          <p:cNvSpPr txBox="1"/>
          <p:nvPr>
            <p:ph type="title"/>
          </p:nvPr>
        </p:nvSpPr>
        <p:spPr>
          <a:xfrm>
            <a:off x="1" y="0"/>
            <a:ext cx="9144001" cy="1417638"/>
          </a:xfrm>
          <a:prstGeom prst="rect">
            <a:avLst/>
          </a:prstGeom>
        </p:spPr>
        <p:txBody>
          <a:bodyPr/>
          <a:lstStyle/>
          <a:p>
            <a:pPr/>
            <a:r>
              <a:rPr b="1"/>
              <a:t>*REMINDERS:</a:t>
            </a:r>
            <a:r>
              <a:t> </a:t>
            </a:r>
          </a:p>
        </p:txBody>
      </p:sp>
      <p:sp>
        <p:nvSpPr>
          <p:cNvPr id="142" name="Give more importance on the patient’s repentance from the sin that opened the doorway for the spirit/s.…"/>
          <p:cNvSpPr txBox="1"/>
          <p:nvPr>
            <p:ph type="body" idx="1"/>
          </p:nvPr>
        </p:nvSpPr>
        <p:spPr>
          <a:xfrm>
            <a:off x="781503" y="1417638"/>
            <a:ext cx="8362496" cy="5440363"/>
          </a:xfrm>
          <a:prstGeom prst="rect">
            <a:avLst/>
          </a:prstGeom>
        </p:spPr>
        <p:txBody>
          <a:bodyPr/>
          <a:lstStyle/>
          <a:p>
            <a:pPr marL="381904" indent="-381904" defTabSz="905255">
              <a:spcBef>
                <a:spcPts val="800"/>
              </a:spcBef>
              <a:defRPr sz="3168"/>
            </a:pPr>
            <a:r>
              <a:rPr b="1" sz="3564"/>
              <a:t>Give more importance on the patient’s repentance from the sin that opened the doorway for the spirit/s.</a:t>
            </a:r>
            <a:endParaRPr b="1" sz="3564"/>
          </a:p>
          <a:p>
            <a:pPr marL="381904" indent="-381904" defTabSz="905255">
              <a:spcBef>
                <a:spcPts val="800"/>
              </a:spcBef>
              <a:defRPr sz="3168"/>
            </a:pPr>
            <a:r>
              <a:rPr b="1" sz="3564"/>
              <a:t>Before ending the deliverance session, always close all entry points/doorways of the enemy in the patient’s life and anoint them with oil and release a blessing through prayer.</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REMINDERS:"/>
          <p:cNvSpPr txBox="1"/>
          <p:nvPr>
            <p:ph type="title"/>
          </p:nvPr>
        </p:nvSpPr>
        <p:spPr>
          <a:xfrm>
            <a:off x="1" y="0"/>
            <a:ext cx="9144001" cy="1417638"/>
          </a:xfrm>
          <a:prstGeom prst="rect">
            <a:avLst/>
          </a:prstGeom>
        </p:spPr>
        <p:txBody>
          <a:bodyPr/>
          <a:lstStyle/>
          <a:p>
            <a:pPr/>
            <a:r>
              <a:rPr b="1"/>
              <a:t>*REMINDERS:</a:t>
            </a:r>
            <a:r>
              <a:t> </a:t>
            </a:r>
          </a:p>
        </p:txBody>
      </p:sp>
      <p:sp>
        <p:nvSpPr>
          <p:cNvPr id="145" name="Check the condition of the capturer. Test whether all spirits are dealt with.…"/>
          <p:cNvSpPr txBox="1"/>
          <p:nvPr>
            <p:ph type="body" idx="1"/>
          </p:nvPr>
        </p:nvSpPr>
        <p:spPr>
          <a:xfrm>
            <a:off x="781503" y="1417638"/>
            <a:ext cx="8362496" cy="5440363"/>
          </a:xfrm>
          <a:prstGeom prst="rect">
            <a:avLst/>
          </a:prstGeom>
        </p:spPr>
        <p:txBody>
          <a:bodyPr/>
          <a:lstStyle/>
          <a:p>
            <a:pPr marL="362616" indent="-362616" defTabSz="859536">
              <a:spcBef>
                <a:spcPts val="800"/>
              </a:spcBef>
              <a:defRPr sz="3008"/>
            </a:pPr>
            <a:r>
              <a:rPr b="1" sz="3384"/>
              <a:t>Check the condition of the capturer. Test whether all spirits are dealt with.</a:t>
            </a:r>
            <a:endParaRPr b="1" sz="3384"/>
          </a:p>
          <a:p>
            <a:pPr marL="362616" indent="-362616" defTabSz="859536">
              <a:spcBef>
                <a:spcPts val="800"/>
              </a:spcBef>
              <a:defRPr sz="3008"/>
            </a:pPr>
            <a:r>
              <a:rPr b="1" sz="3384"/>
              <a:t>Ministering to heaven</a:t>
            </a:r>
            <a:endParaRPr b="1" sz="3384"/>
          </a:p>
          <a:p>
            <a:pPr marL="362616" indent="-362616" defTabSz="859536">
              <a:spcBef>
                <a:spcPts val="800"/>
              </a:spcBef>
              <a:defRPr sz="3008"/>
            </a:pPr>
            <a:r>
              <a:rPr b="1" sz="3384"/>
              <a:t>“Nothing unclean and no one who does shameful things or tells lies will ever go into it. Only those whose names are written in the Lamb’s book of life will enter the city.” Revelation 21:27 NCV</a:t>
            </a:r>
            <a:endParaRPr b="1" sz="3384"/>
          </a:p>
          <a:p>
            <a:pPr marL="362616" indent="-362616" defTabSz="859536">
              <a:spcBef>
                <a:spcPts val="800"/>
              </a:spcBef>
              <a:defRPr sz="3008"/>
            </a:pPr>
            <a:r>
              <a:rPr b="1" sz="3384"/>
              <a:t>Ask a Word from the Lord.</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PERSONAL PREPARATION BEFORE DELIVERANCE:"/>
          <p:cNvSpPr txBox="1"/>
          <p:nvPr>
            <p:ph type="title"/>
          </p:nvPr>
        </p:nvSpPr>
        <p:spPr>
          <a:xfrm>
            <a:off x="1" y="0"/>
            <a:ext cx="9144001" cy="1579429"/>
          </a:xfrm>
          <a:prstGeom prst="rect">
            <a:avLst/>
          </a:prstGeom>
        </p:spPr>
        <p:txBody>
          <a:bodyPr/>
          <a:lstStyle/>
          <a:p>
            <a:pPr>
              <a:defRPr sz="3900"/>
            </a:pPr>
            <a:r>
              <a:rPr b="1"/>
              <a:t>PERSONAL PREPARATION BEFORE DELIVERANCE:</a:t>
            </a:r>
            <a:r>
              <a:t> </a:t>
            </a:r>
          </a:p>
        </p:txBody>
      </p:sp>
      <p:sp>
        <p:nvSpPr>
          <p:cNvPr id="112" name="Live a Spirit-filled life.…"/>
          <p:cNvSpPr txBox="1"/>
          <p:nvPr>
            <p:ph type="body" idx="1"/>
          </p:nvPr>
        </p:nvSpPr>
        <p:spPr>
          <a:xfrm>
            <a:off x="781503" y="1600200"/>
            <a:ext cx="8362496" cy="5257800"/>
          </a:xfrm>
          <a:prstGeom prst="rect">
            <a:avLst/>
          </a:prstGeom>
        </p:spPr>
        <p:txBody>
          <a:bodyPr/>
          <a:lstStyle/>
          <a:p>
            <a:pPr/>
            <a:r>
              <a:rPr b="1"/>
              <a:t>Live a Spirit-filled life.</a:t>
            </a:r>
            <a:endParaRPr b="1"/>
          </a:p>
          <a:p>
            <a:pPr/>
            <a:r>
              <a:rPr b="1"/>
              <a:t>Walk in humility.</a:t>
            </a:r>
            <a:endParaRPr b="1"/>
          </a:p>
          <a:p>
            <a:pPr/>
            <a:r>
              <a:rPr b="1"/>
              <a:t>Be obedient to God and to those who are in authority over us in accordance to God’s will.</a:t>
            </a:r>
            <a:endParaRPr b="1"/>
          </a:p>
          <a:p>
            <a:pPr/>
            <a:r>
              <a:rPr b="1"/>
              <a:t>Be prayerful at all times.</a:t>
            </a:r>
            <a:endParaRPr b="1"/>
          </a:p>
          <a:p>
            <a:pPr/>
            <a:r>
              <a:rPr b="1"/>
              <a:t>Be grounded in the Word of God.</a:t>
            </a:r>
            <a:endParaRPr b="1"/>
          </a:p>
          <a:p>
            <a:pPr/>
            <a:r>
              <a:rPr b="1"/>
              <a:t>Ask for prayer covering.</a:t>
            </a:r>
            <a:endParaRPr b="1"/>
          </a:p>
          <a:p>
            <a:pPr/>
            <a:r>
              <a:rPr b="1"/>
              <a:t>Always minister as a team.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BEFORE MINISTERING DELIVERANCE:"/>
          <p:cNvSpPr txBox="1"/>
          <p:nvPr>
            <p:ph type="title"/>
          </p:nvPr>
        </p:nvSpPr>
        <p:spPr>
          <a:xfrm>
            <a:off x="1" y="0"/>
            <a:ext cx="9144001" cy="1466176"/>
          </a:xfrm>
          <a:prstGeom prst="rect">
            <a:avLst/>
          </a:prstGeom>
        </p:spPr>
        <p:txBody>
          <a:bodyPr/>
          <a:lstStyle/>
          <a:p>
            <a:pPr/>
            <a:r>
              <a:rPr b="1"/>
              <a:t>BEFORE MINISTERING DELIVERANCE:</a:t>
            </a:r>
            <a:r>
              <a:t> </a:t>
            </a:r>
          </a:p>
        </p:txBody>
      </p:sp>
      <p:sp>
        <p:nvSpPr>
          <p:cNvPr id="115" name="Remove all sharp objects from your body and the person being prayed for.…"/>
          <p:cNvSpPr txBox="1"/>
          <p:nvPr>
            <p:ph type="body" idx="1"/>
          </p:nvPr>
        </p:nvSpPr>
        <p:spPr>
          <a:xfrm>
            <a:off x="781503" y="1600200"/>
            <a:ext cx="8362496" cy="5257800"/>
          </a:xfrm>
          <a:prstGeom prst="rect">
            <a:avLst/>
          </a:prstGeom>
        </p:spPr>
        <p:txBody>
          <a:bodyPr/>
          <a:lstStyle/>
          <a:p>
            <a:pPr/>
            <a:r>
              <a:rPr b="1"/>
              <a:t>Remove all sharp objects from your body and the person being prayed for.</a:t>
            </a:r>
            <a:endParaRPr b="1"/>
          </a:p>
          <a:p>
            <a:pPr/>
            <a:r>
              <a:rPr b="1"/>
              <a:t>Be sure that someone will take notes regarding the patient’s information and outcome during deliverance.</a:t>
            </a:r>
            <a:endParaRPr b="1"/>
          </a:p>
          <a:p>
            <a:pPr/>
            <a:r>
              <a:rPr b="1"/>
              <a:t>Be very observant and alert.</a:t>
            </a:r>
            <a:endParaRPr b="1"/>
          </a:p>
          <a:p>
            <a:pPr/>
            <a:r>
              <a:rPr b="1"/>
              <a:t>Be bold and take authority. Take dominion in Christ.</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PRAYER OF REPENTANCE:"/>
          <p:cNvSpPr txBox="1"/>
          <p:nvPr>
            <p:ph type="title"/>
          </p:nvPr>
        </p:nvSpPr>
        <p:spPr>
          <a:xfrm>
            <a:off x="1" y="0"/>
            <a:ext cx="9144001" cy="1417638"/>
          </a:xfrm>
          <a:prstGeom prst="rect">
            <a:avLst/>
          </a:prstGeom>
        </p:spPr>
        <p:txBody>
          <a:bodyPr/>
          <a:lstStyle/>
          <a:p>
            <a:pPr/>
            <a:r>
              <a:rPr b="1"/>
              <a:t>PRAYER OF REPENTANCE:</a:t>
            </a:r>
            <a:r>
              <a:t> </a:t>
            </a:r>
          </a:p>
        </p:txBody>
      </p:sp>
      <p:sp>
        <p:nvSpPr>
          <p:cNvPr id="118" name="Dakilang Diyos, Amang banal na makapangyarihan sa lahat, sa pangalan ni Jesus, patuloy kaming lumalapit at nagpapakumbaba sa inyo. Humihingi kami ng tawad sa lahat ng aming kasalanan. Linisin ninyo kami sa lahat ng aming karumihan sapagkat batid ninyo na"/>
          <p:cNvSpPr txBox="1"/>
          <p:nvPr>
            <p:ph type="body" idx="1"/>
          </p:nvPr>
        </p:nvSpPr>
        <p:spPr>
          <a:xfrm>
            <a:off x="171316" y="1096959"/>
            <a:ext cx="8801367" cy="5728920"/>
          </a:xfrm>
          <a:prstGeom prst="rect">
            <a:avLst/>
          </a:prstGeom>
        </p:spPr>
        <p:txBody>
          <a:bodyPr/>
          <a:lstStyle>
            <a:lvl1pPr marL="0" indent="0" algn="ctr">
              <a:buSzTx/>
              <a:buNone/>
              <a:defRPr b="1" sz="3400"/>
            </a:lvl1pPr>
          </a:lstStyle>
          <a:p>
            <a:pPr>
              <a:defRPr b="0"/>
            </a:pPr>
            <a:r>
              <a:rPr b="1"/>
              <a:t>Dakilang Diyos, Amang banal na makapangyarihan sa lahat, sa pangalan ni Jesus, patuloy kaming lumalapit at nagpapakumbaba sa inyo. Humihingi kami ng tawad sa lahat ng aming kasalanan. Linisin ninyo kami sa lahat ng aming karumihan sapagkat batid ninyo na patuloy kaming nagkakasala mula sa aming paningin, kaisipan, salita, mga gawa at sa mga nais mo na hindi naming ginawa. Amen.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FULL ARMOR OF GOD:"/>
          <p:cNvSpPr txBox="1"/>
          <p:nvPr>
            <p:ph type="title"/>
          </p:nvPr>
        </p:nvSpPr>
        <p:spPr>
          <a:xfrm>
            <a:off x="1" y="0"/>
            <a:ext cx="9144001" cy="1417638"/>
          </a:xfrm>
          <a:prstGeom prst="rect">
            <a:avLst/>
          </a:prstGeom>
        </p:spPr>
        <p:txBody>
          <a:bodyPr/>
          <a:lstStyle/>
          <a:p>
            <a:pPr/>
            <a:r>
              <a:rPr b="1"/>
              <a:t>FULL ARMOR OF GOD:</a:t>
            </a:r>
            <a:r>
              <a:t> </a:t>
            </a:r>
          </a:p>
        </p:txBody>
      </p:sp>
      <p:sp>
        <p:nvSpPr>
          <p:cNvPr id="121" name="Isinusuot ko ang buong baluti ng Diyos:…"/>
          <p:cNvSpPr txBox="1"/>
          <p:nvPr>
            <p:ph type="body" idx="1"/>
          </p:nvPr>
        </p:nvSpPr>
        <p:spPr>
          <a:xfrm>
            <a:off x="781503" y="1286129"/>
            <a:ext cx="8362496" cy="5571872"/>
          </a:xfrm>
          <a:prstGeom prst="rect">
            <a:avLst/>
          </a:prstGeom>
        </p:spPr>
        <p:txBody>
          <a:bodyPr/>
          <a:lstStyle/>
          <a:p>
            <a:pPr marL="0" indent="0" defTabSz="905255">
              <a:buSzTx/>
              <a:buNone/>
              <a:defRPr sz="3168"/>
            </a:pPr>
            <a:r>
              <a:rPr b="1" sz="2970"/>
              <a:t>Isinusuot ko ang buong baluti ng Diyos:</a:t>
            </a:r>
            <a:endParaRPr b="1" sz="2970"/>
          </a:p>
          <a:p>
            <a:pPr marL="318254" indent="-318254" defTabSz="905255">
              <a:defRPr sz="3168"/>
            </a:pPr>
            <a:r>
              <a:rPr b="1" sz="2970"/>
              <a:t>Helmet of Salvation</a:t>
            </a:r>
            <a:endParaRPr b="1" sz="2970"/>
          </a:p>
          <a:p>
            <a:pPr marL="318254" indent="-318254" defTabSz="905255">
              <a:defRPr sz="3168"/>
            </a:pPr>
            <a:r>
              <a:rPr b="1" sz="2970"/>
              <a:t>Breastplate of Righteousness</a:t>
            </a:r>
            <a:endParaRPr b="1" sz="2970"/>
          </a:p>
          <a:p>
            <a:pPr marL="318254" indent="-318254" defTabSz="905255">
              <a:defRPr sz="3168"/>
            </a:pPr>
            <a:r>
              <a:rPr b="1" sz="2970"/>
              <a:t>Belt of Truth</a:t>
            </a:r>
            <a:endParaRPr b="1" sz="2970"/>
          </a:p>
          <a:p>
            <a:pPr marL="318254" indent="-318254" defTabSz="905255">
              <a:defRPr sz="3168"/>
            </a:pPr>
            <a:r>
              <a:rPr b="1" sz="2970"/>
              <a:t>Sandals of Peace</a:t>
            </a:r>
            <a:endParaRPr b="1" sz="2970"/>
          </a:p>
          <a:p>
            <a:pPr marL="318254" indent="-318254" defTabSz="905255">
              <a:defRPr sz="3168"/>
            </a:pPr>
            <a:r>
              <a:rPr b="1" sz="2970"/>
              <a:t>Shield of Faith</a:t>
            </a:r>
            <a:endParaRPr b="1" sz="2970"/>
          </a:p>
          <a:p>
            <a:pPr marL="318254" indent="-318254" defTabSz="905255">
              <a:defRPr sz="3168"/>
            </a:pPr>
            <a:r>
              <a:rPr b="1" sz="2970"/>
              <a:t>Sword of the Spirit which is the Word of God</a:t>
            </a:r>
            <a:endParaRPr b="1" sz="2970"/>
          </a:p>
          <a:p>
            <a:pPr marL="318254" indent="-318254" defTabSz="905255">
              <a:defRPr sz="3168"/>
            </a:pPr>
            <a:r>
              <a:rPr b="1" sz="2970"/>
              <a:t>(Option of the Prayer Leader: Mantle of Humility, Blood of Jesus upon our armor, the anointing and guidance of the Holy Spirit.)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OPENING PRAYER:"/>
          <p:cNvSpPr txBox="1"/>
          <p:nvPr>
            <p:ph type="title"/>
          </p:nvPr>
        </p:nvSpPr>
        <p:spPr>
          <a:xfrm>
            <a:off x="1" y="0"/>
            <a:ext cx="9144001" cy="1417638"/>
          </a:xfrm>
          <a:prstGeom prst="rect">
            <a:avLst/>
          </a:prstGeom>
        </p:spPr>
        <p:txBody>
          <a:bodyPr/>
          <a:lstStyle/>
          <a:p>
            <a:pPr/>
            <a:r>
              <a:rPr b="1"/>
              <a:t>OPENING PRAYER:</a:t>
            </a:r>
            <a:r>
              <a:t> </a:t>
            </a:r>
          </a:p>
        </p:txBody>
      </p:sp>
      <p:sp>
        <p:nvSpPr>
          <p:cNvPr id="124" name="Idinideklara ko na ang lugar na ito ay banal sa pangalan ng Panginoong Hesus.…"/>
          <p:cNvSpPr txBox="1"/>
          <p:nvPr>
            <p:ph type="body" idx="1"/>
          </p:nvPr>
        </p:nvSpPr>
        <p:spPr>
          <a:xfrm>
            <a:off x="662857" y="996981"/>
            <a:ext cx="8362496" cy="5440363"/>
          </a:xfrm>
          <a:prstGeom prst="rect">
            <a:avLst/>
          </a:prstGeom>
        </p:spPr>
        <p:txBody>
          <a:bodyPr/>
          <a:lstStyle/>
          <a:p>
            <a:pPr marL="336042" indent="-336042" defTabSz="896111">
              <a:defRPr sz="3136"/>
            </a:pPr>
            <a:r>
              <a:t>Idinideklara ko na ang lugar na ito ay banal sa pangalan ng Panginoong Hesus.</a:t>
            </a:r>
          </a:p>
          <a:p>
            <a:pPr marL="336042" indent="-336042" defTabSz="896111">
              <a:defRPr sz="3136"/>
            </a:pPr>
            <a:r>
              <a:t>Inilalagay ko sa zero percent (0%) ang kapangyarihan ng kaaway sa lugar na ito sa pangalan ni Hesus.</a:t>
            </a:r>
          </a:p>
          <a:p>
            <a:pPr marL="336042" indent="-336042" defTabSz="896111">
              <a:defRPr sz="3136"/>
            </a:pPr>
            <a:r>
              <a:t>Pinaliligiran  ko ng apoy ng langit na 100kms ang kapal ang lugar na ito at binubuksan ko ang langit para sa mga libu-libong anghel ng Diyos (destroying angels, ministering angels) ang lugar na ito sa pangalan ni Hesus.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OPENING PRAYER:"/>
          <p:cNvSpPr txBox="1"/>
          <p:nvPr>
            <p:ph type="title"/>
          </p:nvPr>
        </p:nvSpPr>
        <p:spPr>
          <a:xfrm>
            <a:off x="1" y="0"/>
            <a:ext cx="9144001" cy="1417638"/>
          </a:xfrm>
          <a:prstGeom prst="rect">
            <a:avLst/>
          </a:prstGeom>
        </p:spPr>
        <p:txBody>
          <a:bodyPr/>
          <a:lstStyle/>
          <a:p>
            <a:pPr/>
            <a:r>
              <a:rPr b="1"/>
              <a:t>OPENING PRAYER:</a:t>
            </a:r>
            <a:r>
              <a:t> </a:t>
            </a:r>
          </a:p>
        </p:txBody>
      </p:sp>
      <p:sp>
        <p:nvSpPr>
          <p:cNvPr id="127" name="Nilalagyan ko ng haliging bakal at tansong pader ang lugar na ito sa pangalan ng Panginoong Hesus.…"/>
          <p:cNvSpPr txBox="1"/>
          <p:nvPr>
            <p:ph type="body" idx="1"/>
          </p:nvPr>
        </p:nvSpPr>
        <p:spPr>
          <a:xfrm>
            <a:off x="781503" y="1417638"/>
            <a:ext cx="8362496" cy="5440363"/>
          </a:xfrm>
          <a:prstGeom prst="rect">
            <a:avLst/>
          </a:prstGeom>
        </p:spPr>
        <p:txBody>
          <a:bodyPr/>
          <a:lstStyle/>
          <a:p>
            <a:pPr/>
            <a:r>
              <a:t>Nilalagyan ko ng haliging bakal at tansong pader ang lugar na ito sa pangalan ng Panginoong Hesus.</a:t>
            </a:r>
          </a:p>
          <a:p>
            <a:pPr/>
            <a:r>
              <a:t>Sinasaraduhan ko ang pintuan ng Hades sa lugar na ito maging sa aming buhay, sa pangalan ng Panginoong Hesus.</a:t>
            </a:r>
          </a:p>
          <a:p>
            <a:pPr/>
            <a:r>
              <a:t>Dinudurog, winawasak, binubulag at pinuputol ko ang lahat ng komunikasyon at antennae ng kaaway sa lugar na ito, sa pangalan ng Panginoong Hesus.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OPENING PRAYER:"/>
          <p:cNvSpPr txBox="1"/>
          <p:nvPr>
            <p:ph type="title"/>
          </p:nvPr>
        </p:nvSpPr>
        <p:spPr>
          <a:xfrm>
            <a:off x="1" y="0"/>
            <a:ext cx="9144001" cy="1417638"/>
          </a:xfrm>
          <a:prstGeom prst="rect">
            <a:avLst/>
          </a:prstGeom>
        </p:spPr>
        <p:txBody>
          <a:bodyPr/>
          <a:lstStyle/>
          <a:p>
            <a:pPr/>
            <a:r>
              <a:rPr b="1"/>
              <a:t>OPENING PRAYER:</a:t>
            </a:r>
            <a:r>
              <a:t> </a:t>
            </a:r>
          </a:p>
        </p:txBody>
      </p:sp>
      <p:sp>
        <p:nvSpPr>
          <p:cNvPr id="130" name="Idinideklara ko na walang pahintulot ang mga espiritu sa labas na pumasok sa lugar na ito, sa pangalan ng Panginoong Hesus.…"/>
          <p:cNvSpPr txBox="1"/>
          <p:nvPr>
            <p:ph type="body" idx="1"/>
          </p:nvPr>
        </p:nvSpPr>
        <p:spPr>
          <a:xfrm>
            <a:off x="781503" y="1417638"/>
            <a:ext cx="8362496" cy="5440363"/>
          </a:xfrm>
          <a:prstGeom prst="rect">
            <a:avLst/>
          </a:prstGeom>
        </p:spPr>
        <p:txBody>
          <a:bodyPr/>
          <a:lstStyle/>
          <a:p>
            <a:pPr/>
            <a:r>
              <a:t>Idinideklara ko na walang pahintulot ang mga espiritu sa labas na pumasok sa lugar na ito, sa pangalan ng Panginoong Hesus.</a:t>
            </a:r>
          </a:p>
          <a:p>
            <a:pPr/>
            <a:r>
              <a:t>Ipinagbabawal naming ang anumang spirit of retaliation sa lugar na ito, sa mga taong naririto, sa lahat ng aming mga mahal sa buhay at sa lahat ng ipinagkatiwala sa amin ng Diyos. Binabalutan ko ng dugo ng Panginoong Hesus ang bawat isa sa pangalan ng Panginoong Hesus.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DELIVERANCE PROPER:"/>
          <p:cNvSpPr txBox="1"/>
          <p:nvPr>
            <p:ph type="title"/>
          </p:nvPr>
        </p:nvSpPr>
        <p:spPr>
          <a:xfrm>
            <a:off x="1" y="0"/>
            <a:ext cx="9144001" cy="1417638"/>
          </a:xfrm>
          <a:prstGeom prst="rect">
            <a:avLst/>
          </a:prstGeom>
        </p:spPr>
        <p:txBody>
          <a:bodyPr/>
          <a:lstStyle/>
          <a:p>
            <a:pPr/>
            <a:r>
              <a:rPr b="1"/>
              <a:t>DELIVERANCE PROPER:</a:t>
            </a:r>
            <a:r>
              <a:t> </a:t>
            </a:r>
          </a:p>
        </p:txBody>
      </p:sp>
      <p:sp>
        <p:nvSpPr>
          <p:cNvPr id="133" name="Tulungan ang pasyente sa panalangin ng pagsisisi at pagtanggap sa Panginoong Hesus.…"/>
          <p:cNvSpPr txBox="1"/>
          <p:nvPr>
            <p:ph type="body" idx="1"/>
          </p:nvPr>
        </p:nvSpPr>
        <p:spPr>
          <a:xfrm>
            <a:off x="781503" y="1417638"/>
            <a:ext cx="8362496" cy="5440363"/>
          </a:xfrm>
          <a:prstGeom prst="rect">
            <a:avLst/>
          </a:prstGeom>
        </p:spPr>
        <p:txBody>
          <a:bodyPr/>
          <a:lstStyle/>
          <a:p>
            <a:pPr/>
            <a:r>
              <a:t>Tulungan ang pasyente sa panalangin ng pagsisisi at pagtanggap sa Panginoong Hesus.</a:t>
            </a:r>
          </a:p>
          <a:p>
            <a:pPr/>
            <a:r>
              <a:t>Nilulubog ko sa malalim na presensiya ng Panginoong Hesus si (Pangalan ng Tao).</a:t>
            </a:r>
          </a:p>
          <a:p>
            <a:pPr/>
            <a:r>
              <a:t>Angels of the Lord,in Jesus’ name arestuhing palutang ang lahat ng espiritung gumugulo kay (Pangalan ng Tao.)</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000000"/>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bevel/>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bevel/>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bevel/>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bevel/>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